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383625" cy="30275213"/>
  <p:notesSz cx="6858000" cy="9144000"/>
  <p:defaultTextStyle>
    <a:defPPr>
      <a:defRPr lang="ru-RU"/>
    </a:defPPr>
    <a:lvl1pPr marL="0" algn="l" defTabSz="2479578" rtl="0" eaLnBrk="1" latinLnBrk="0" hangingPunct="1">
      <a:defRPr sz="4881" kern="1200">
        <a:solidFill>
          <a:schemeClr val="tx1"/>
        </a:solidFill>
        <a:latin typeface="+mn-lt"/>
        <a:ea typeface="+mn-ea"/>
        <a:cs typeface="+mn-cs"/>
      </a:defRPr>
    </a:lvl1pPr>
    <a:lvl2pPr marL="1239789" algn="l" defTabSz="2479578" rtl="0" eaLnBrk="1" latinLnBrk="0" hangingPunct="1">
      <a:defRPr sz="4881" kern="1200">
        <a:solidFill>
          <a:schemeClr val="tx1"/>
        </a:solidFill>
        <a:latin typeface="+mn-lt"/>
        <a:ea typeface="+mn-ea"/>
        <a:cs typeface="+mn-cs"/>
      </a:defRPr>
    </a:lvl2pPr>
    <a:lvl3pPr marL="2479578" algn="l" defTabSz="2479578" rtl="0" eaLnBrk="1" latinLnBrk="0" hangingPunct="1">
      <a:defRPr sz="4881" kern="1200">
        <a:solidFill>
          <a:schemeClr val="tx1"/>
        </a:solidFill>
        <a:latin typeface="+mn-lt"/>
        <a:ea typeface="+mn-ea"/>
        <a:cs typeface="+mn-cs"/>
      </a:defRPr>
    </a:lvl3pPr>
    <a:lvl4pPr marL="3719368" algn="l" defTabSz="2479578" rtl="0" eaLnBrk="1" latinLnBrk="0" hangingPunct="1">
      <a:defRPr sz="4881" kern="1200">
        <a:solidFill>
          <a:schemeClr val="tx1"/>
        </a:solidFill>
        <a:latin typeface="+mn-lt"/>
        <a:ea typeface="+mn-ea"/>
        <a:cs typeface="+mn-cs"/>
      </a:defRPr>
    </a:lvl4pPr>
    <a:lvl5pPr marL="4959157" algn="l" defTabSz="2479578" rtl="0" eaLnBrk="1" latinLnBrk="0" hangingPunct="1">
      <a:defRPr sz="4881" kern="1200">
        <a:solidFill>
          <a:schemeClr val="tx1"/>
        </a:solidFill>
        <a:latin typeface="+mn-lt"/>
        <a:ea typeface="+mn-ea"/>
        <a:cs typeface="+mn-cs"/>
      </a:defRPr>
    </a:lvl5pPr>
    <a:lvl6pPr marL="6198946" algn="l" defTabSz="2479578" rtl="0" eaLnBrk="1" latinLnBrk="0" hangingPunct="1">
      <a:defRPr sz="4881" kern="1200">
        <a:solidFill>
          <a:schemeClr val="tx1"/>
        </a:solidFill>
        <a:latin typeface="+mn-lt"/>
        <a:ea typeface="+mn-ea"/>
        <a:cs typeface="+mn-cs"/>
      </a:defRPr>
    </a:lvl6pPr>
    <a:lvl7pPr marL="7438735" algn="l" defTabSz="2479578" rtl="0" eaLnBrk="1" latinLnBrk="0" hangingPunct="1">
      <a:defRPr sz="4881" kern="1200">
        <a:solidFill>
          <a:schemeClr val="tx1"/>
        </a:solidFill>
        <a:latin typeface="+mn-lt"/>
        <a:ea typeface="+mn-ea"/>
        <a:cs typeface="+mn-cs"/>
      </a:defRPr>
    </a:lvl7pPr>
    <a:lvl8pPr marL="8678525" algn="l" defTabSz="2479578" rtl="0" eaLnBrk="1" latinLnBrk="0" hangingPunct="1">
      <a:defRPr sz="4881" kern="1200">
        <a:solidFill>
          <a:schemeClr val="tx1"/>
        </a:solidFill>
        <a:latin typeface="+mn-lt"/>
        <a:ea typeface="+mn-ea"/>
        <a:cs typeface="+mn-cs"/>
      </a:defRPr>
    </a:lvl8pPr>
    <a:lvl9pPr marL="9918314" algn="l" defTabSz="2479578" rtl="0" eaLnBrk="1" latinLnBrk="0" hangingPunct="1">
      <a:defRPr sz="488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40" autoAdjust="0"/>
    <p:restoredTop sz="95232" autoAdjust="0"/>
  </p:normalViewPr>
  <p:slideViewPr>
    <p:cSldViewPr snapToGrid="0">
      <p:cViewPr>
        <p:scale>
          <a:sx n="50" d="100"/>
          <a:sy n="50" d="100"/>
        </p:scale>
        <p:origin x="56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AD6164-2EEF-40CC-99A7-E4B70EC59C8C}" type="datetimeFigureOut">
              <a:rPr lang="ru-RU" smtClean="0"/>
              <a:t>30.10.2021</a:t>
            </a:fld>
            <a:endParaRPr lang="ru-RU"/>
          </a:p>
        </p:txBody>
      </p:sp>
      <p:sp>
        <p:nvSpPr>
          <p:cNvPr id="4" name="Образ слайда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824E1A-B654-4C7D-8641-89085D9A7B93}" type="slidenum">
              <a:rPr lang="ru-RU" smtClean="0"/>
              <a:t>‹#›</a:t>
            </a:fld>
            <a:endParaRPr lang="ru-RU"/>
          </a:p>
        </p:txBody>
      </p:sp>
    </p:spTree>
    <p:extLst>
      <p:ext uri="{BB962C8B-B14F-4D97-AF65-F5344CB8AC3E}">
        <p14:creationId xmlns:p14="http://schemas.microsoft.com/office/powerpoint/2010/main" val="4027910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C824E1A-B654-4C7D-8641-89085D9A7B93}" type="slidenum">
              <a:rPr lang="ru-RU" smtClean="0"/>
              <a:t>1</a:t>
            </a:fld>
            <a:endParaRPr lang="ru-RU"/>
          </a:p>
        </p:txBody>
      </p:sp>
    </p:spTree>
    <p:extLst>
      <p:ext uri="{BB962C8B-B14F-4D97-AF65-F5344CB8AC3E}">
        <p14:creationId xmlns:p14="http://schemas.microsoft.com/office/powerpoint/2010/main" val="674894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4B7938-22A3-416B-916F-0B4A76EB8A57}"/>
              </a:ext>
            </a:extLst>
          </p:cNvPr>
          <p:cNvSpPr>
            <a:spLocks noGrp="1"/>
          </p:cNvSpPr>
          <p:nvPr>
            <p:ph type="ctrTitle"/>
          </p:nvPr>
        </p:nvSpPr>
        <p:spPr>
          <a:xfrm>
            <a:off x="2672953" y="4954765"/>
            <a:ext cx="16037719" cy="10540259"/>
          </a:xfrm>
        </p:spPr>
        <p:txBody>
          <a:bodyPr anchor="b"/>
          <a:lstStyle>
            <a:lvl1pPr algn="ctr">
              <a:defRPr sz="10523"/>
            </a:lvl1pPr>
          </a:lstStyle>
          <a:p>
            <a:r>
              <a:rPr lang="ru-RU"/>
              <a:t>Образец заголовка</a:t>
            </a:r>
          </a:p>
        </p:txBody>
      </p:sp>
      <p:sp>
        <p:nvSpPr>
          <p:cNvPr id="3" name="Подзаголовок 2">
            <a:extLst>
              <a:ext uri="{FF2B5EF4-FFF2-40B4-BE49-F238E27FC236}">
                <a16:creationId xmlns:a16="http://schemas.microsoft.com/office/drawing/2014/main" id="{DDE280DF-9458-403B-A77C-34162B8A12A6}"/>
              </a:ext>
            </a:extLst>
          </p:cNvPr>
          <p:cNvSpPr>
            <a:spLocks noGrp="1"/>
          </p:cNvSpPr>
          <p:nvPr>
            <p:ph type="subTitle" idx="1"/>
          </p:nvPr>
        </p:nvSpPr>
        <p:spPr>
          <a:xfrm>
            <a:off x="2672953" y="15901497"/>
            <a:ext cx="16037719" cy="7309499"/>
          </a:xfrm>
        </p:spPr>
        <p:txBody>
          <a:bodyPr/>
          <a:lstStyle>
            <a:lvl1pPr marL="0" indent="0" algn="ctr">
              <a:buNone/>
              <a:defRPr sz="4209"/>
            </a:lvl1pPr>
            <a:lvl2pPr marL="801883" indent="0" algn="ctr">
              <a:buNone/>
              <a:defRPr sz="3508"/>
            </a:lvl2pPr>
            <a:lvl3pPr marL="1603766" indent="0" algn="ctr">
              <a:buNone/>
              <a:defRPr sz="3157"/>
            </a:lvl3pPr>
            <a:lvl4pPr marL="2405649" indent="0" algn="ctr">
              <a:buNone/>
              <a:defRPr sz="2806"/>
            </a:lvl4pPr>
            <a:lvl5pPr marL="3207532" indent="0" algn="ctr">
              <a:buNone/>
              <a:defRPr sz="2806"/>
            </a:lvl5pPr>
            <a:lvl6pPr marL="4009415" indent="0" algn="ctr">
              <a:buNone/>
              <a:defRPr sz="2806"/>
            </a:lvl6pPr>
            <a:lvl7pPr marL="4811298" indent="0" algn="ctr">
              <a:buNone/>
              <a:defRPr sz="2806"/>
            </a:lvl7pPr>
            <a:lvl8pPr marL="5613182" indent="0" algn="ctr">
              <a:buNone/>
              <a:defRPr sz="2806"/>
            </a:lvl8pPr>
            <a:lvl9pPr marL="6415065" indent="0" algn="ctr">
              <a:buNone/>
              <a:defRPr sz="2806"/>
            </a:lvl9pPr>
          </a:lstStyle>
          <a:p>
            <a:r>
              <a:rPr lang="ru-RU"/>
              <a:t>Образец подзаголовка</a:t>
            </a:r>
          </a:p>
        </p:txBody>
      </p:sp>
      <p:sp>
        <p:nvSpPr>
          <p:cNvPr id="4" name="Дата 3">
            <a:extLst>
              <a:ext uri="{FF2B5EF4-FFF2-40B4-BE49-F238E27FC236}">
                <a16:creationId xmlns:a16="http://schemas.microsoft.com/office/drawing/2014/main" id="{87F85F0F-DCED-4969-A1C9-A9478690598D}"/>
              </a:ext>
            </a:extLst>
          </p:cNvPr>
          <p:cNvSpPr>
            <a:spLocks noGrp="1"/>
          </p:cNvSpPr>
          <p:nvPr>
            <p:ph type="dt" sz="half" idx="10"/>
          </p:nvPr>
        </p:nvSpPr>
        <p:spPr/>
        <p:txBody>
          <a:bodyPr/>
          <a:lstStyle/>
          <a:p>
            <a:fld id="{DA735BAE-AAE0-4C64-A691-EA32FB00A06E}" type="datetimeFigureOut">
              <a:rPr lang="ru-RU" smtClean="0"/>
              <a:t>30.10.2021</a:t>
            </a:fld>
            <a:endParaRPr lang="ru-RU"/>
          </a:p>
        </p:txBody>
      </p:sp>
      <p:sp>
        <p:nvSpPr>
          <p:cNvPr id="5" name="Нижний колонтитул 4">
            <a:extLst>
              <a:ext uri="{FF2B5EF4-FFF2-40B4-BE49-F238E27FC236}">
                <a16:creationId xmlns:a16="http://schemas.microsoft.com/office/drawing/2014/main" id="{047A3EA2-B453-49B5-8379-194E6DAE336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A67FCEA-8672-43CE-AB9F-3891A950452C}"/>
              </a:ext>
            </a:extLst>
          </p:cNvPr>
          <p:cNvSpPr>
            <a:spLocks noGrp="1"/>
          </p:cNvSpPr>
          <p:nvPr>
            <p:ph type="sldNum" sz="quarter" idx="12"/>
          </p:nvPr>
        </p:nvSpPr>
        <p:spPr/>
        <p:txBody>
          <a:bodyPr/>
          <a:lstStyle/>
          <a:p>
            <a:fld id="{B2820CC4-E502-4CD1-B4BB-ABA41A950987}" type="slidenum">
              <a:rPr lang="ru-RU" smtClean="0"/>
              <a:t>‹#›</a:t>
            </a:fld>
            <a:endParaRPr lang="ru-RU"/>
          </a:p>
        </p:txBody>
      </p:sp>
    </p:spTree>
    <p:extLst>
      <p:ext uri="{BB962C8B-B14F-4D97-AF65-F5344CB8AC3E}">
        <p14:creationId xmlns:p14="http://schemas.microsoft.com/office/powerpoint/2010/main" val="3125977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209AC5-B455-45C5-AD04-145BB4D79BC8}"/>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16530FB9-2BEA-4DF4-A342-32649F83BA7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0A0C3B1-62B4-404A-AFF6-688110A413C1}"/>
              </a:ext>
            </a:extLst>
          </p:cNvPr>
          <p:cNvSpPr>
            <a:spLocks noGrp="1"/>
          </p:cNvSpPr>
          <p:nvPr>
            <p:ph type="dt" sz="half" idx="10"/>
          </p:nvPr>
        </p:nvSpPr>
        <p:spPr/>
        <p:txBody>
          <a:bodyPr/>
          <a:lstStyle/>
          <a:p>
            <a:fld id="{DA735BAE-AAE0-4C64-A691-EA32FB00A06E}" type="datetimeFigureOut">
              <a:rPr lang="ru-RU" smtClean="0"/>
              <a:t>30.10.2021</a:t>
            </a:fld>
            <a:endParaRPr lang="ru-RU"/>
          </a:p>
        </p:txBody>
      </p:sp>
      <p:sp>
        <p:nvSpPr>
          <p:cNvPr id="5" name="Нижний колонтитул 4">
            <a:extLst>
              <a:ext uri="{FF2B5EF4-FFF2-40B4-BE49-F238E27FC236}">
                <a16:creationId xmlns:a16="http://schemas.microsoft.com/office/drawing/2014/main" id="{8499CC02-5944-41D4-9CF8-DF2F39788C3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97D6895-A701-43EA-A741-4DC8F541E45C}"/>
              </a:ext>
            </a:extLst>
          </p:cNvPr>
          <p:cNvSpPr>
            <a:spLocks noGrp="1"/>
          </p:cNvSpPr>
          <p:nvPr>
            <p:ph type="sldNum" sz="quarter" idx="12"/>
          </p:nvPr>
        </p:nvSpPr>
        <p:spPr/>
        <p:txBody>
          <a:bodyPr/>
          <a:lstStyle/>
          <a:p>
            <a:fld id="{B2820CC4-E502-4CD1-B4BB-ABA41A950987}" type="slidenum">
              <a:rPr lang="ru-RU" smtClean="0"/>
              <a:t>‹#›</a:t>
            </a:fld>
            <a:endParaRPr lang="ru-RU"/>
          </a:p>
        </p:txBody>
      </p:sp>
    </p:spTree>
    <p:extLst>
      <p:ext uri="{BB962C8B-B14F-4D97-AF65-F5344CB8AC3E}">
        <p14:creationId xmlns:p14="http://schemas.microsoft.com/office/powerpoint/2010/main" val="412050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D749AB66-4999-43AF-ADC5-2D3B44557A5B}"/>
              </a:ext>
            </a:extLst>
          </p:cNvPr>
          <p:cNvSpPr>
            <a:spLocks noGrp="1"/>
          </p:cNvSpPr>
          <p:nvPr>
            <p:ph type="title" orient="vert"/>
          </p:nvPr>
        </p:nvSpPr>
        <p:spPr>
          <a:xfrm>
            <a:off x="15302657" y="1611875"/>
            <a:ext cx="4610844" cy="25656844"/>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B51568BE-6E56-4AD6-BB34-4AFC659C439E}"/>
              </a:ext>
            </a:extLst>
          </p:cNvPr>
          <p:cNvSpPr>
            <a:spLocks noGrp="1"/>
          </p:cNvSpPr>
          <p:nvPr>
            <p:ph type="body" orient="vert" idx="1"/>
          </p:nvPr>
        </p:nvSpPr>
        <p:spPr>
          <a:xfrm>
            <a:off x="1470124" y="1611875"/>
            <a:ext cx="13565237" cy="256568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7FE8368-6028-4659-B051-385326E1F6E3}"/>
              </a:ext>
            </a:extLst>
          </p:cNvPr>
          <p:cNvSpPr>
            <a:spLocks noGrp="1"/>
          </p:cNvSpPr>
          <p:nvPr>
            <p:ph type="dt" sz="half" idx="10"/>
          </p:nvPr>
        </p:nvSpPr>
        <p:spPr/>
        <p:txBody>
          <a:bodyPr/>
          <a:lstStyle/>
          <a:p>
            <a:fld id="{DA735BAE-AAE0-4C64-A691-EA32FB00A06E}" type="datetimeFigureOut">
              <a:rPr lang="ru-RU" smtClean="0"/>
              <a:t>30.10.2021</a:t>
            </a:fld>
            <a:endParaRPr lang="ru-RU"/>
          </a:p>
        </p:txBody>
      </p:sp>
      <p:sp>
        <p:nvSpPr>
          <p:cNvPr id="5" name="Нижний колонтитул 4">
            <a:extLst>
              <a:ext uri="{FF2B5EF4-FFF2-40B4-BE49-F238E27FC236}">
                <a16:creationId xmlns:a16="http://schemas.microsoft.com/office/drawing/2014/main" id="{FF7FA140-EB22-4061-BD81-A5EC3BE5E6A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6E65793-932F-458D-AB9D-3E775778E175}"/>
              </a:ext>
            </a:extLst>
          </p:cNvPr>
          <p:cNvSpPr>
            <a:spLocks noGrp="1"/>
          </p:cNvSpPr>
          <p:nvPr>
            <p:ph type="sldNum" sz="quarter" idx="12"/>
          </p:nvPr>
        </p:nvSpPr>
        <p:spPr/>
        <p:txBody>
          <a:bodyPr/>
          <a:lstStyle/>
          <a:p>
            <a:fld id="{B2820CC4-E502-4CD1-B4BB-ABA41A950987}" type="slidenum">
              <a:rPr lang="ru-RU" smtClean="0"/>
              <a:t>‹#›</a:t>
            </a:fld>
            <a:endParaRPr lang="ru-RU"/>
          </a:p>
        </p:txBody>
      </p:sp>
    </p:spTree>
    <p:extLst>
      <p:ext uri="{BB962C8B-B14F-4D97-AF65-F5344CB8AC3E}">
        <p14:creationId xmlns:p14="http://schemas.microsoft.com/office/powerpoint/2010/main" val="1515118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3F18-E479-4B74-85CB-0557C389600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DFC2AB9-9671-4857-B453-8CB38242ACC3}"/>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AC8C04C-0311-42CA-8657-DD6DBEFCC494}"/>
              </a:ext>
            </a:extLst>
          </p:cNvPr>
          <p:cNvSpPr>
            <a:spLocks noGrp="1"/>
          </p:cNvSpPr>
          <p:nvPr>
            <p:ph type="dt" sz="half" idx="10"/>
          </p:nvPr>
        </p:nvSpPr>
        <p:spPr/>
        <p:txBody>
          <a:bodyPr/>
          <a:lstStyle/>
          <a:p>
            <a:fld id="{DA735BAE-AAE0-4C64-A691-EA32FB00A06E}" type="datetimeFigureOut">
              <a:rPr lang="ru-RU" smtClean="0"/>
              <a:t>30.10.2021</a:t>
            </a:fld>
            <a:endParaRPr lang="ru-RU"/>
          </a:p>
        </p:txBody>
      </p:sp>
      <p:sp>
        <p:nvSpPr>
          <p:cNvPr id="5" name="Нижний колонтитул 4">
            <a:extLst>
              <a:ext uri="{FF2B5EF4-FFF2-40B4-BE49-F238E27FC236}">
                <a16:creationId xmlns:a16="http://schemas.microsoft.com/office/drawing/2014/main" id="{C7A7BB24-8A6A-42B5-B51B-F25A8674069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16A34B6-034A-42D1-A7FC-27B99A8D98EE}"/>
              </a:ext>
            </a:extLst>
          </p:cNvPr>
          <p:cNvSpPr>
            <a:spLocks noGrp="1"/>
          </p:cNvSpPr>
          <p:nvPr>
            <p:ph type="sldNum" sz="quarter" idx="12"/>
          </p:nvPr>
        </p:nvSpPr>
        <p:spPr/>
        <p:txBody>
          <a:bodyPr/>
          <a:lstStyle/>
          <a:p>
            <a:fld id="{B2820CC4-E502-4CD1-B4BB-ABA41A950987}" type="slidenum">
              <a:rPr lang="ru-RU" smtClean="0"/>
              <a:t>‹#›</a:t>
            </a:fld>
            <a:endParaRPr lang="ru-RU"/>
          </a:p>
        </p:txBody>
      </p:sp>
    </p:spTree>
    <p:extLst>
      <p:ext uri="{BB962C8B-B14F-4D97-AF65-F5344CB8AC3E}">
        <p14:creationId xmlns:p14="http://schemas.microsoft.com/office/powerpoint/2010/main" val="943646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49D56B-0318-4A42-905D-8A097CD45A19}"/>
              </a:ext>
            </a:extLst>
          </p:cNvPr>
          <p:cNvSpPr>
            <a:spLocks noGrp="1"/>
          </p:cNvSpPr>
          <p:nvPr>
            <p:ph type="title"/>
          </p:nvPr>
        </p:nvSpPr>
        <p:spPr>
          <a:xfrm>
            <a:off x="1458987" y="7547783"/>
            <a:ext cx="18443377" cy="12593645"/>
          </a:xfrm>
        </p:spPr>
        <p:txBody>
          <a:bodyPr anchor="b"/>
          <a:lstStyle>
            <a:lvl1pPr>
              <a:defRPr sz="10523"/>
            </a:lvl1pPr>
          </a:lstStyle>
          <a:p>
            <a:r>
              <a:rPr lang="ru-RU"/>
              <a:t>Образец заголовка</a:t>
            </a:r>
          </a:p>
        </p:txBody>
      </p:sp>
      <p:sp>
        <p:nvSpPr>
          <p:cNvPr id="3" name="Текст 2">
            <a:extLst>
              <a:ext uri="{FF2B5EF4-FFF2-40B4-BE49-F238E27FC236}">
                <a16:creationId xmlns:a16="http://schemas.microsoft.com/office/drawing/2014/main" id="{EF259549-340B-44EA-AF57-4687A2C86EA3}"/>
              </a:ext>
            </a:extLst>
          </p:cNvPr>
          <p:cNvSpPr>
            <a:spLocks noGrp="1"/>
          </p:cNvSpPr>
          <p:nvPr>
            <p:ph type="body" idx="1"/>
          </p:nvPr>
        </p:nvSpPr>
        <p:spPr>
          <a:xfrm>
            <a:off x="1458987" y="20260569"/>
            <a:ext cx="18443377" cy="6622701"/>
          </a:xfrm>
        </p:spPr>
        <p:txBody>
          <a:bodyPr/>
          <a:lstStyle>
            <a:lvl1pPr marL="0" indent="0">
              <a:buNone/>
              <a:defRPr sz="4209">
                <a:solidFill>
                  <a:schemeClr val="tx1">
                    <a:tint val="75000"/>
                  </a:schemeClr>
                </a:solidFill>
              </a:defRPr>
            </a:lvl1pPr>
            <a:lvl2pPr marL="801883" indent="0">
              <a:buNone/>
              <a:defRPr sz="3508">
                <a:solidFill>
                  <a:schemeClr val="tx1">
                    <a:tint val="75000"/>
                  </a:schemeClr>
                </a:solidFill>
              </a:defRPr>
            </a:lvl2pPr>
            <a:lvl3pPr marL="1603766" indent="0">
              <a:buNone/>
              <a:defRPr sz="3157">
                <a:solidFill>
                  <a:schemeClr val="tx1">
                    <a:tint val="75000"/>
                  </a:schemeClr>
                </a:solidFill>
              </a:defRPr>
            </a:lvl3pPr>
            <a:lvl4pPr marL="2405649" indent="0">
              <a:buNone/>
              <a:defRPr sz="2806">
                <a:solidFill>
                  <a:schemeClr val="tx1">
                    <a:tint val="75000"/>
                  </a:schemeClr>
                </a:solidFill>
              </a:defRPr>
            </a:lvl4pPr>
            <a:lvl5pPr marL="3207532" indent="0">
              <a:buNone/>
              <a:defRPr sz="2806">
                <a:solidFill>
                  <a:schemeClr val="tx1">
                    <a:tint val="75000"/>
                  </a:schemeClr>
                </a:solidFill>
              </a:defRPr>
            </a:lvl5pPr>
            <a:lvl6pPr marL="4009415" indent="0">
              <a:buNone/>
              <a:defRPr sz="2806">
                <a:solidFill>
                  <a:schemeClr val="tx1">
                    <a:tint val="75000"/>
                  </a:schemeClr>
                </a:solidFill>
              </a:defRPr>
            </a:lvl6pPr>
            <a:lvl7pPr marL="4811298" indent="0">
              <a:buNone/>
              <a:defRPr sz="2806">
                <a:solidFill>
                  <a:schemeClr val="tx1">
                    <a:tint val="75000"/>
                  </a:schemeClr>
                </a:solidFill>
              </a:defRPr>
            </a:lvl7pPr>
            <a:lvl8pPr marL="5613182" indent="0">
              <a:buNone/>
              <a:defRPr sz="2806">
                <a:solidFill>
                  <a:schemeClr val="tx1">
                    <a:tint val="75000"/>
                  </a:schemeClr>
                </a:solidFill>
              </a:defRPr>
            </a:lvl8pPr>
            <a:lvl9pPr marL="6415065" indent="0">
              <a:buNone/>
              <a:defRPr sz="2806">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66B3DA94-5C1E-4B64-9611-923AA8D0D5A3}"/>
              </a:ext>
            </a:extLst>
          </p:cNvPr>
          <p:cNvSpPr>
            <a:spLocks noGrp="1"/>
          </p:cNvSpPr>
          <p:nvPr>
            <p:ph type="dt" sz="half" idx="10"/>
          </p:nvPr>
        </p:nvSpPr>
        <p:spPr/>
        <p:txBody>
          <a:bodyPr/>
          <a:lstStyle/>
          <a:p>
            <a:fld id="{DA735BAE-AAE0-4C64-A691-EA32FB00A06E}" type="datetimeFigureOut">
              <a:rPr lang="ru-RU" smtClean="0"/>
              <a:t>30.10.2021</a:t>
            </a:fld>
            <a:endParaRPr lang="ru-RU"/>
          </a:p>
        </p:txBody>
      </p:sp>
      <p:sp>
        <p:nvSpPr>
          <p:cNvPr id="5" name="Нижний колонтитул 4">
            <a:extLst>
              <a:ext uri="{FF2B5EF4-FFF2-40B4-BE49-F238E27FC236}">
                <a16:creationId xmlns:a16="http://schemas.microsoft.com/office/drawing/2014/main" id="{3D7C7EC4-C17F-420B-9050-6A9CBBE64D1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F299C4B-900B-4110-9096-38C49A5BDA78}"/>
              </a:ext>
            </a:extLst>
          </p:cNvPr>
          <p:cNvSpPr>
            <a:spLocks noGrp="1"/>
          </p:cNvSpPr>
          <p:nvPr>
            <p:ph type="sldNum" sz="quarter" idx="12"/>
          </p:nvPr>
        </p:nvSpPr>
        <p:spPr/>
        <p:txBody>
          <a:bodyPr/>
          <a:lstStyle/>
          <a:p>
            <a:fld id="{B2820CC4-E502-4CD1-B4BB-ABA41A950987}" type="slidenum">
              <a:rPr lang="ru-RU" smtClean="0"/>
              <a:t>‹#›</a:t>
            </a:fld>
            <a:endParaRPr lang="ru-RU"/>
          </a:p>
        </p:txBody>
      </p:sp>
    </p:spTree>
    <p:extLst>
      <p:ext uri="{BB962C8B-B14F-4D97-AF65-F5344CB8AC3E}">
        <p14:creationId xmlns:p14="http://schemas.microsoft.com/office/powerpoint/2010/main" val="3075683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10A9B9-3A0F-4536-A2E5-DA61AC60FAD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40BF900-6E1B-4530-963B-A44A824A2432}"/>
              </a:ext>
            </a:extLst>
          </p:cNvPr>
          <p:cNvSpPr>
            <a:spLocks noGrp="1"/>
          </p:cNvSpPr>
          <p:nvPr>
            <p:ph sz="half" idx="1"/>
          </p:nvPr>
        </p:nvSpPr>
        <p:spPr>
          <a:xfrm>
            <a:off x="1470124" y="8059374"/>
            <a:ext cx="9088041" cy="1920934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35E8BEDB-0FC1-458D-95C4-B21A2946C740}"/>
              </a:ext>
            </a:extLst>
          </p:cNvPr>
          <p:cNvSpPr>
            <a:spLocks noGrp="1"/>
          </p:cNvSpPr>
          <p:nvPr>
            <p:ph sz="half" idx="2"/>
          </p:nvPr>
        </p:nvSpPr>
        <p:spPr>
          <a:xfrm>
            <a:off x="10825460" y="8059374"/>
            <a:ext cx="9088041" cy="1920934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7C5F2BF1-4255-465E-A695-05CE5D3395A9}"/>
              </a:ext>
            </a:extLst>
          </p:cNvPr>
          <p:cNvSpPr>
            <a:spLocks noGrp="1"/>
          </p:cNvSpPr>
          <p:nvPr>
            <p:ph type="dt" sz="half" idx="10"/>
          </p:nvPr>
        </p:nvSpPr>
        <p:spPr/>
        <p:txBody>
          <a:bodyPr/>
          <a:lstStyle/>
          <a:p>
            <a:fld id="{DA735BAE-AAE0-4C64-A691-EA32FB00A06E}" type="datetimeFigureOut">
              <a:rPr lang="ru-RU" smtClean="0"/>
              <a:t>30.10.2021</a:t>
            </a:fld>
            <a:endParaRPr lang="ru-RU"/>
          </a:p>
        </p:txBody>
      </p:sp>
      <p:sp>
        <p:nvSpPr>
          <p:cNvPr id="6" name="Нижний колонтитул 5">
            <a:extLst>
              <a:ext uri="{FF2B5EF4-FFF2-40B4-BE49-F238E27FC236}">
                <a16:creationId xmlns:a16="http://schemas.microsoft.com/office/drawing/2014/main" id="{DE3B580D-02E9-4088-8387-D5A83AC84A5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522F09D-F220-40A8-8A8F-523AB5213B93}"/>
              </a:ext>
            </a:extLst>
          </p:cNvPr>
          <p:cNvSpPr>
            <a:spLocks noGrp="1"/>
          </p:cNvSpPr>
          <p:nvPr>
            <p:ph type="sldNum" sz="quarter" idx="12"/>
          </p:nvPr>
        </p:nvSpPr>
        <p:spPr/>
        <p:txBody>
          <a:bodyPr/>
          <a:lstStyle/>
          <a:p>
            <a:fld id="{B2820CC4-E502-4CD1-B4BB-ABA41A950987}" type="slidenum">
              <a:rPr lang="ru-RU" smtClean="0"/>
              <a:t>‹#›</a:t>
            </a:fld>
            <a:endParaRPr lang="ru-RU"/>
          </a:p>
        </p:txBody>
      </p:sp>
    </p:spTree>
    <p:extLst>
      <p:ext uri="{BB962C8B-B14F-4D97-AF65-F5344CB8AC3E}">
        <p14:creationId xmlns:p14="http://schemas.microsoft.com/office/powerpoint/2010/main" val="4190915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67A830-7F40-43BE-9D97-0A7C78E78868}"/>
              </a:ext>
            </a:extLst>
          </p:cNvPr>
          <p:cNvSpPr>
            <a:spLocks noGrp="1"/>
          </p:cNvSpPr>
          <p:nvPr>
            <p:ph type="title"/>
          </p:nvPr>
        </p:nvSpPr>
        <p:spPr>
          <a:xfrm>
            <a:off x="1472909" y="1611877"/>
            <a:ext cx="18443377" cy="5851808"/>
          </a:xfrm>
        </p:spPr>
        <p:txBody>
          <a:bodyPr/>
          <a:lstStyle/>
          <a:p>
            <a:r>
              <a:rPr lang="ru-RU"/>
              <a:t>Образец заголовка</a:t>
            </a:r>
          </a:p>
        </p:txBody>
      </p:sp>
      <p:sp>
        <p:nvSpPr>
          <p:cNvPr id="3" name="Текст 2">
            <a:extLst>
              <a:ext uri="{FF2B5EF4-FFF2-40B4-BE49-F238E27FC236}">
                <a16:creationId xmlns:a16="http://schemas.microsoft.com/office/drawing/2014/main" id="{6BE066C7-1A60-42FE-944A-1189AD40F100}"/>
              </a:ext>
            </a:extLst>
          </p:cNvPr>
          <p:cNvSpPr>
            <a:spLocks noGrp="1"/>
          </p:cNvSpPr>
          <p:nvPr>
            <p:ph type="body" idx="1"/>
          </p:nvPr>
        </p:nvSpPr>
        <p:spPr>
          <a:xfrm>
            <a:off x="1472910" y="7421634"/>
            <a:ext cx="9046275" cy="3637228"/>
          </a:xfrm>
        </p:spPr>
        <p:txBody>
          <a:bodyPr anchor="b"/>
          <a:lstStyle>
            <a:lvl1pPr marL="0" indent="0">
              <a:buNone/>
              <a:defRPr sz="4209" b="1"/>
            </a:lvl1pPr>
            <a:lvl2pPr marL="801883" indent="0">
              <a:buNone/>
              <a:defRPr sz="3508" b="1"/>
            </a:lvl2pPr>
            <a:lvl3pPr marL="1603766" indent="0">
              <a:buNone/>
              <a:defRPr sz="3157" b="1"/>
            </a:lvl3pPr>
            <a:lvl4pPr marL="2405649" indent="0">
              <a:buNone/>
              <a:defRPr sz="2806" b="1"/>
            </a:lvl4pPr>
            <a:lvl5pPr marL="3207532" indent="0">
              <a:buNone/>
              <a:defRPr sz="2806" b="1"/>
            </a:lvl5pPr>
            <a:lvl6pPr marL="4009415" indent="0">
              <a:buNone/>
              <a:defRPr sz="2806" b="1"/>
            </a:lvl6pPr>
            <a:lvl7pPr marL="4811298" indent="0">
              <a:buNone/>
              <a:defRPr sz="2806" b="1"/>
            </a:lvl7pPr>
            <a:lvl8pPr marL="5613182" indent="0">
              <a:buNone/>
              <a:defRPr sz="2806" b="1"/>
            </a:lvl8pPr>
            <a:lvl9pPr marL="6415065" indent="0">
              <a:buNone/>
              <a:defRPr sz="2806" b="1"/>
            </a:lvl9pPr>
          </a:lstStyle>
          <a:p>
            <a:pPr lvl="0"/>
            <a:r>
              <a:rPr lang="ru-RU"/>
              <a:t>Образец текста</a:t>
            </a:r>
          </a:p>
        </p:txBody>
      </p:sp>
      <p:sp>
        <p:nvSpPr>
          <p:cNvPr id="4" name="Объект 3">
            <a:extLst>
              <a:ext uri="{FF2B5EF4-FFF2-40B4-BE49-F238E27FC236}">
                <a16:creationId xmlns:a16="http://schemas.microsoft.com/office/drawing/2014/main" id="{28B1668C-8F33-4027-9752-8F69026B49F7}"/>
              </a:ext>
            </a:extLst>
          </p:cNvPr>
          <p:cNvSpPr>
            <a:spLocks noGrp="1"/>
          </p:cNvSpPr>
          <p:nvPr>
            <p:ph sz="half" idx="2"/>
          </p:nvPr>
        </p:nvSpPr>
        <p:spPr>
          <a:xfrm>
            <a:off x="1472910" y="11058863"/>
            <a:ext cx="9046275" cy="1626592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D6064885-90F5-4481-9DC7-9E029B0A854A}"/>
              </a:ext>
            </a:extLst>
          </p:cNvPr>
          <p:cNvSpPr>
            <a:spLocks noGrp="1"/>
          </p:cNvSpPr>
          <p:nvPr>
            <p:ph type="body" sz="quarter" idx="3"/>
          </p:nvPr>
        </p:nvSpPr>
        <p:spPr>
          <a:xfrm>
            <a:off x="10825460" y="7421634"/>
            <a:ext cx="9090826" cy="3637228"/>
          </a:xfrm>
        </p:spPr>
        <p:txBody>
          <a:bodyPr anchor="b"/>
          <a:lstStyle>
            <a:lvl1pPr marL="0" indent="0">
              <a:buNone/>
              <a:defRPr sz="4209" b="1"/>
            </a:lvl1pPr>
            <a:lvl2pPr marL="801883" indent="0">
              <a:buNone/>
              <a:defRPr sz="3508" b="1"/>
            </a:lvl2pPr>
            <a:lvl3pPr marL="1603766" indent="0">
              <a:buNone/>
              <a:defRPr sz="3157" b="1"/>
            </a:lvl3pPr>
            <a:lvl4pPr marL="2405649" indent="0">
              <a:buNone/>
              <a:defRPr sz="2806" b="1"/>
            </a:lvl4pPr>
            <a:lvl5pPr marL="3207532" indent="0">
              <a:buNone/>
              <a:defRPr sz="2806" b="1"/>
            </a:lvl5pPr>
            <a:lvl6pPr marL="4009415" indent="0">
              <a:buNone/>
              <a:defRPr sz="2806" b="1"/>
            </a:lvl6pPr>
            <a:lvl7pPr marL="4811298" indent="0">
              <a:buNone/>
              <a:defRPr sz="2806" b="1"/>
            </a:lvl7pPr>
            <a:lvl8pPr marL="5613182" indent="0">
              <a:buNone/>
              <a:defRPr sz="2806" b="1"/>
            </a:lvl8pPr>
            <a:lvl9pPr marL="6415065" indent="0">
              <a:buNone/>
              <a:defRPr sz="2806" b="1"/>
            </a:lvl9pPr>
          </a:lstStyle>
          <a:p>
            <a:pPr lvl="0"/>
            <a:r>
              <a:rPr lang="ru-RU"/>
              <a:t>Образец текста</a:t>
            </a:r>
          </a:p>
        </p:txBody>
      </p:sp>
      <p:sp>
        <p:nvSpPr>
          <p:cNvPr id="6" name="Объект 5">
            <a:extLst>
              <a:ext uri="{FF2B5EF4-FFF2-40B4-BE49-F238E27FC236}">
                <a16:creationId xmlns:a16="http://schemas.microsoft.com/office/drawing/2014/main" id="{EE863D84-8DB5-41D2-946D-0223EFD58477}"/>
              </a:ext>
            </a:extLst>
          </p:cNvPr>
          <p:cNvSpPr>
            <a:spLocks noGrp="1"/>
          </p:cNvSpPr>
          <p:nvPr>
            <p:ph sz="quarter" idx="4"/>
          </p:nvPr>
        </p:nvSpPr>
        <p:spPr>
          <a:xfrm>
            <a:off x="10825460" y="11058863"/>
            <a:ext cx="9090826" cy="1626592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D9F666C-5B17-4011-997C-9875E17DEE7F}"/>
              </a:ext>
            </a:extLst>
          </p:cNvPr>
          <p:cNvSpPr>
            <a:spLocks noGrp="1"/>
          </p:cNvSpPr>
          <p:nvPr>
            <p:ph type="dt" sz="half" idx="10"/>
          </p:nvPr>
        </p:nvSpPr>
        <p:spPr/>
        <p:txBody>
          <a:bodyPr/>
          <a:lstStyle/>
          <a:p>
            <a:fld id="{DA735BAE-AAE0-4C64-A691-EA32FB00A06E}" type="datetimeFigureOut">
              <a:rPr lang="ru-RU" smtClean="0"/>
              <a:t>30.10.2021</a:t>
            </a:fld>
            <a:endParaRPr lang="ru-RU"/>
          </a:p>
        </p:txBody>
      </p:sp>
      <p:sp>
        <p:nvSpPr>
          <p:cNvPr id="8" name="Нижний колонтитул 7">
            <a:extLst>
              <a:ext uri="{FF2B5EF4-FFF2-40B4-BE49-F238E27FC236}">
                <a16:creationId xmlns:a16="http://schemas.microsoft.com/office/drawing/2014/main" id="{835645F9-C0EE-426E-A5D4-B490EAA380E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2900B786-C251-4658-8D55-A2815C72140E}"/>
              </a:ext>
            </a:extLst>
          </p:cNvPr>
          <p:cNvSpPr>
            <a:spLocks noGrp="1"/>
          </p:cNvSpPr>
          <p:nvPr>
            <p:ph type="sldNum" sz="quarter" idx="12"/>
          </p:nvPr>
        </p:nvSpPr>
        <p:spPr/>
        <p:txBody>
          <a:bodyPr/>
          <a:lstStyle/>
          <a:p>
            <a:fld id="{B2820CC4-E502-4CD1-B4BB-ABA41A950987}" type="slidenum">
              <a:rPr lang="ru-RU" smtClean="0"/>
              <a:t>‹#›</a:t>
            </a:fld>
            <a:endParaRPr lang="ru-RU"/>
          </a:p>
        </p:txBody>
      </p:sp>
    </p:spTree>
    <p:extLst>
      <p:ext uri="{BB962C8B-B14F-4D97-AF65-F5344CB8AC3E}">
        <p14:creationId xmlns:p14="http://schemas.microsoft.com/office/powerpoint/2010/main" val="690551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9497E4-6F87-47A2-9E46-067926004F3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BD6207CE-FCE2-4E90-A116-8820EA284DFC}"/>
              </a:ext>
            </a:extLst>
          </p:cNvPr>
          <p:cNvSpPr>
            <a:spLocks noGrp="1"/>
          </p:cNvSpPr>
          <p:nvPr>
            <p:ph type="dt" sz="half" idx="10"/>
          </p:nvPr>
        </p:nvSpPr>
        <p:spPr/>
        <p:txBody>
          <a:bodyPr/>
          <a:lstStyle/>
          <a:p>
            <a:fld id="{DA735BAE-AAE0-4C64-A691-EA32FB00A06E}" type="datetimeFigureOut">
              <a:rPr lang="ru-RU" smtClean="0"/>
              <a:t>30.10.2021</a:t>
            </a:fld>
            <a:endParaRPr lang="ru-RU"/>
          </a:p>
        </p:txBody>
      </p:sp>
      <p:sp>
        <p:nvSpPr>
          <p:cNvPr id="4" name="Нижний колонтитул 3">
            <a:extLst>
              <a:ext uri="{FF2B5EF4-FFF2-40B4-BE49-F238E27FC236}">
                <a16:creationId xmlns:a16="http://schemas.microsoft.com/office/drawing/2014/main" id="{1FB22404-CF4E-49DC-90C6-B0FBE0030128}"/>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4207C727-26C4-4A1C-A4AC-5BE7E7B2D633}"/>
              </a:ext>
            </a:extLst>
          </p:cNvPr>
          <p:cNvSpPr>
            <a:spLocks noGrp="1"/>
          </p:cNvSpPr>
          <p:nvPr>
            <p:ph type="sldNum" sz="quarter" idx="12"/>
          </p:nvPr>
        </p:nvSpPr>
        <p:spPr/>
        <p:txBody>
          <a:bodyPr/>
          <a:lstStyle/>
          <a:p>
            <a:fld id="{B2820CC4-E502-4CD1-B4BB-ABA41A950987}" type="slidenum">
              <a:rPr lang="ru-RU" smtClean="0"/>
              <a:t>‹#›</a:t>
            </a:fld>
            <a:endParaRPr lang="ru-RU"/>
          </a:p>
        </p:txBody>
      </p:sp>
    </p:spTree>
    <p:extLst>
      <p:ext uri="{BB962C8B-B14F-4D97-AF65-F5344CB8AC3E}">
        <p14:creationId xmlns:p14="http://schemas.microsoft.com/office/powerpoint/2010/main" val="3945916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0CA1AC2-2D9F-408C-978A-866AB019FE57}"/>
              </a:ext>
            </a:extLst>
          </p:cNvPr>
          <p:cNvSpPr>
            <a:spLocks noGrp="1"/>
          </p:cNvSpPr>
          <p:nvPr>
            <p:ph type="dt" sz="half" idx="10"/>
          </p:nvPr>
        </p:nvSpPr>
        <p:spPr/>
        <p:txBody>
          <a:bodyPr/>
          <a:lstStyle/>
          <a:p>
            <a:fld id="{DA735BAE-AAE0-4C64-A691-EA32FB00A06E}" type="datetimeFigureOut">
              <a:rPr lang="ru-RU" smtClean="0"/>
              <a:t>30.10.2021</a:t>
            </a:fld>
            <a:endParaRPr lang="ru-RU"/>
          </a:p>
        </p:txBody>
      </p:sp>
      <p:sp>
        <p:nvSpPr>
          <p:cNvPr id="3" name="Нижний колонтитул 2">
            <a:extLst>
              <a:ext uri="{FF2B5EF4-FFF2-40B4-BE49-F238E27FC236}">
                <a16:creationId xmlns:a16="http://schemas.microsoft.com/office/drawing/2014/main" id="{2C3E21D9-0A66-4573-8C24-6800CAFAC975}"/>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FA33C7B9-28FF-4424-BFE6-C7156B4DCF8C}"/>
              </a:ext>
            </a:extLst>
          </p:cNvPr>
          <p:cNvSpPr>
            <a:spLocks noGrp="1"/>
          </p:cNvSpPr>
          <p:nvPr>
            <p:ph type="sldNum" sz="quarter" idx="12"/>
          </p:nvPr>
        </p:nvSpPr>
        <p:spPr/>
        <p:txBody>
          <a:bodyPr/>
          <a:lstStyle/>
          <a:p>
            <a:fld id="{B2820CC4-E502-4CD1-B4BB-ABA41A950987}" type="slidenum">
              <a:rPr lang="ru-RU" smtClean="0"/>
              <a:t>‹#›</a:t>
            </a:fld>
            <a:endParaRPr lang="ru-RU"/>
          </a:p>
        </p:txBody>
      </p:sp>
    </p:spTree>
    <p:extLst>
      <p:ext uri="{BB962C8B-B14F-4D97-AF65-F5344CB8AC3E}">
        <p14:creationId xmlns:p14="http://schemas.microsoft.com/office/powerpoint/2010/main" val="1033374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83313B-09AA-4CE5-8F65-1D853DE3B6A9}"/>
              </a:ext>
            </a:extLst>
          </p:cNvPr>
          <p:cNvSpPr>
            <a:spLocks noGrp="1"/>
          </p:cNvSpPr>
          <p:nvPr>
            <p:ph type="title"/>
          </p:nvPr>
        </p:nvSpPr>
        <p:spPr>
          <a:xfrm>
            <a:off x="1472910" y="2018348"/>
            <a:ext cx="6896775" cy="7064216"/>
          </a:xfrm>
        </p:spPr>
        <p:txBody>
          <a:bodyPr anchor="b"/>
          <a:lstStyle>
            <a:lvl1pPr>
              <a:defRPr sz="5612"/>
            </a:lvl1pPr>
          </a:lstStyle>
          <a:p>
            <a:r>
              <a:rPr lang="ru-RU"/>
              <a:t>Образец заголовка</a:t>
            </a:r>
          </a:p>
        </p:txBody>
      </p:sp>
      <p:sp>
        <p:nvSpPr>
          <p:cNvPr id="3" name="Объект 2">
            <a:extLst>
              <a:ext uri="{FF2B5EF4-FFF2-40B4-BE49-F238E27FC236}">
                <a16:creationId xmlns:a16="http://schemas.microsoft.com/office/drawing/2014/main" id="{14CCC858-E047-4C3D-AB3F-026CFAB38E87}"/>
              </a:ext>
            </a:extLst>
          </p:cNvPr>
          <p:cNvSpPr>
            <a:spLocks noGrp="1"/>
          </p:cNvSpPr>
          <p:nvPr>
            <p:ph idx="1"/>
          </p:nvPr>
        </p:nvSpPr>
        <p:spPr>
          <a:xfrm>
            <a:off x="9090826" y="4359072"/>
            <a:ext cx="10825460" cy="21515024"/>
          </a:xfrm>
        </p:spPr>
        <p:txBody>
          <a:bodyPr/>
          <a:lstStyle>
            <a:lvl1pPr>
              <a:defRPr sz="5612"/>
            </a:lvl1pPr>
            <a:lvl2pPr>
              <a:defRPr sz="4911"/>
            </a:lvl2pPr>
            <a:lvl3pPr>
              <a:defRPr sz="4209"/>
            </a:lvl3pPr>
            <a:lvl4pPr>
              <a:defRPr sz="3508"/>
            </a:lvl4pPr>
            <a:lvl5pPr>
              <a:defRPr sz="3508"/>
            </a:lvl5pPr>
            <a:lvl6pPr>
              <a:defRPr sz="3508"/>
            </a:lvl6pPr>
            <a:lvl7pPr>
              <a:defRPr sz="3508"/>
            </a:lvl7pPr>
            <a:lvl8pPr>
              <a:defRPr sz="3508"/>
            </a:lvl8pPr>
            <a:lvl9pPr>
              <a:defRPr sz="3508"/>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29EE7F47-8264-4987-860C-9CC9430A277E}"/>
              </a:ext>
            </a:extLst>
          </p:cNvPr>
          <p:cNvSpPr>
            <a:spLocks noGrp="1"/>
          </p:cNvSpPr>
          <p:nvPr>
            <p:ph type="body" sz="half" idx="2"/>
          </p:nvPr>
        </p:nvSpPr>
        <p:spPr>
          <a:xfrm>
            <a:off x="1472910" y="9082564"/>
            <a:ext cx="6896775" cy="16826573"/>
          </a:xfrm>
        </p:spPr>
        <p:txBody>
          <a:bodyPr/>
          <a:lstStyle>
            <a:lvl1pPr marL="0" indent="0">
              <a:buNone/>
              <a:defRPr sz="2806"/>
            </a:lvl1pPr>
            <a:lvl2pPr marL="801883" indent="0">
              <a:buNone/>
              <a:defRPr sz="2455"/>
            </a:lvl2pPr>
            <a:lvl3pPr marL="1603766" indent="0">
              <a:buNone/>
              <a:defRPr sz="2105"/>
            </a:lvl3pPr>
            <a:lvl4pPr marL="2405649" indent="0">
              <a:buNone/>
              <a:defRPr sz="1754"/>
            </a:lvl4pPr>
            <a:lvl5pPr marL="3207532" indent="0">
              <a:buNone/>
              <a:defRPr sz="1754"/>
            </a:lvl5pPr>
            <a:lvl6pPr marL="4009415" indent="0">
              <a:buNone/>
              <a:defRPr sz="1754"/>
            </a:lvl6pPr>
            <a:lvl7pPr marL="4811298" indent="0">
              <a:buNone/>
              <a:defRPr sz="1754"/>
            </a:lvl7pPr>
            <a:lvl8pPr marL="5613182" indent="0">
              <a:buNone/>
              <a:defRPr sz="1754"/>
            </a:lvl8pPr>
            <a:lvl9pPr marL="6415065" indent="0">
              <a:buNone/>
              <a:defRPr sz="1754"/>
            </a:lvl9pPr>
          </a:lstStyle>
          <a:p>
            <a:pPr lvl="0"/>
            <a:r>
              <a:rPr lang="ru-RU"/>
              <a:t>Образец текста</a:t>
            </a:r>
          </a:p>
        </p:txBody>
      </p:sp>
      <p:sp>
        <p:nvSpPr>
          <p:cNvPr id="5" name="Дата 4">
            <a:extLst>
              <a:ext uri="{FF2B5EF4-FFF2-40B4-BE49-F238E27FC236}">
                <a16:creationId xmlns:a16="http://schemas.microsoft.com/office/drawing/2014/main" id="{54669243-25F6-419B-9B3A-293465395F96}"/>
              </a:ext>
            </a:extLst>
          </p:cNvPr>
          <p:cNvSpPr>
            <a:spLocks noGrp="1"/>
          </p:cNvSpPr>
          <p:nvPr>
            <p:ph type="dt" sz="half" idx="10"/>
          </p:nvPr>
        </p:nvSpPr>
        <p:spPr/>
        <p:txBody>
          <a:bodyPr/>
          <a:lstStyle/>
          <a:p>
            <a:fld id="{DA735BAE-AAE0-4C64-A691-EA32FB00A06E}" type="datetimeFigureOut">
              <a:rPr lang="ru-RU" smtClean="0"/>
              <a:t>30.10.2021</a:t>
            </a:fld>
            <a:endParaRPr lang="ru-RU"/>
          </a:p>
        </p:txBody>
      </p:sp>
      <p:sp>
        <p:nvSpPr>
          <p:cNvPr id="6" name="Нижний колонтитул 5">
            <a:extLst>
              <a:ext uri="{FF2B5EF4-FFF2-40B4-BE49-F238E27FC236}">
                <a16:creationId xmlns:a16="http://schemas.microsoft.com/office/drawing/2014/main" id="{80BCF018-E3C8-4AC2-A9DC-E45858C22C6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E041CB7-6BCC-443A-974C-DAC7364B667F}"/>
              </a:ext>
            </a:extLst>
          </p:cNvPr>
          <p:cNvSpPr>
            <a:spLocks noGrp="1"/>
          </p:cNvSpPr>
          <p:nvPr>
            <p:ph type="sldNum" sz="quarter" idx="12"/>
          </p:nvPr>
        </p:nvSpPr>
        <p:spPr/>
        <p:txBody>
          <a:bodyPr/>
          <a:lstStyle/>
          <a:p>
            <a:fld id="{B2820CC4-E502-4CD1-B4BB-ABA41A950987}" type="slidenum">
              <a:rPr lang="ru-RU" smtClean="0"/>
              <a:t>‹#›</a:t>
            </a:fld>
            <a:endParaRPr lang="ru-RU"/>
          </a:p>
        </p:txBody>
      </p:sp>
    </p:spTree>
    <p:extLst>
      <p:ext uri="{BB962C8B-B14F-4D97-AF65-F5344CB8AC3E}">
        <p14:creationId xmlns:p14="http://schemas.microsoft.com/office/powerpoint/2010/main" val="242168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D9B88F-81B8-4EAC-987A-D4F4E00E70A2}"/>
              </a:ext>
            </a:extLst>
          </p:cNvPr>
          <p:cNvSpPr>
            <a:spLocks noGrp="1"/>
          </p:cNvSpPr>
          <p:nvPr>
            <p:ph type="title"/>
          </p:nvPr>
        </p:nvSpPr>
        <p:spPr>
          <a:xfrm>
            <a:off x="1472910" y="2018348"/>
            <a:ext cx="6896775" cy="7064216"/>
          </a:xfrm>
        </p:spPr>
        <p:txBody>
          <a:bodyPr anchor="b"/>
          <a:lstStyle>
            <a:lvl1pPr>
              <a:defRPr sz="5612"/>
            </a:lvl1pPr>
          </a:lstStyle>
          <a:p>
            <a:r>
              <a:rPr lang="ru-RU"/>
              <a:t>Образец заголовка</a:t>
            </a:r>
          </a:p>
        </p:txBody>
      </p:sp>
      <p:sp>
        <p:nvSpPr>
          <p:cNvPr id="3" name="Рисунок 2">
            <a:extLst>
              <a:ext uri="{FF2B5EF4-FFF2-40B4-BE49-F238E27FC236}">
                <a16:creationId xmlns:a16="http://schemas.microsoft.com/office/drawing/2014/main" id="{358433F4-8D24-46CE-A1AE-00B9150C854D}"/>
              </a:ext>
            </a:extLst>
          </p:cNvPr>
          <p:cNvSpPr>
            <a:spLocks noGrp="1"/>
          </p:cNvSpPr>
          <p:nvPr>
            <p:ph type="pic" idx="1"/>
          </p:nvPr>
        </p:nvSpPr>
        <p:spPr>
          <a:xfrm>
            <a:off x="9090826" y="4359072"/>
            <a:ext cx="10825460" cy="21515024"/>
          </a:xfrm>
        </p:spPr>
        <p:txBody>
          <a:bodyPr/>
          <a:lstStyle>
            <a:lvl1pPr marL="0" indent="0">
              <a:buNone/>
              <a:defRPr sz="5612"/>
            </a:lvl1pPr>
            <a:lvl2pPr marL="801883" indent="0">
              <a:buNone/>
              <a:defRPr sz="4911"/>
            </a:lvl2pPr>
            <a:lvl3pPr marL="1603766" indent="0">
              <a:buNone/>
              <a:defRPr sz="4209"/>
            </a:lvl3pPr>
            <a:lvl4pPr marL="2405649" indent="0">
              <a:buNone/>
              <a:defRPr sz="3508"/>
            </a:lvl4pPr>
            <a:lvl5pPr marL="3207532" indent="0">
              <a:buNone/>
              <a:defRPr sz="3508"/>
            </a:lvl5pPr>
            <a:lvl6pPr marL="4009415" indent="0">
              <a:buNone/>
              <a:defRPr sz="3508"/>
            </a:lvl6pPr>
            <a:lvl7pPr marL="4811298" indent="0">
              <a:buNone/>
              <a:defRPr sz="3508"/>
            </a:lvl7pPr>
            <a:lvl8pPr marL="5613182" indent="0">
              <a:buNone/>
              <a:defRPr sz="3508"/>
            </a:lvl8pPr>
            <a:lvl9pPr marL="6415065" indent="0">
              <a:buNone/>
              <a:defRPr sz="3508"/>
            </a:lvl9pPr>
          </a:lstStyle>
          <a:p>
            <a:endParaRPr lang="ru-RU"/>
          </a:p>
        </p:txBody>
      </p:sp>
      <p:sp>
        <p:nvSpPr>
          <p:cNvPr id="4" name="Текст 3">
            <a:extLst>
              <a:ext uri="{FF2B5EF4-FFF2-40B4-BE49-F238E27FC236}">
                <a16:creationId xmlns:a16="http://schemas.microsoft.com/office/drawing/2014/main" id="{F5F4FED0-D336-4E2E-81BE-E847585AB780}"/>
              </a:ext>
            </a:extLst>
          </p:cNvPr>
          <p:cNvSpPr>
            <a:spLocks noGrp="1"/>
          </p:cNvSpPr>
          <p:nvPr>
            <p:ph type="body" sz="half" idx="2"/>
          </p:nvPr>
        </p:nvSpPr>
        <p:spPr>
          <a:xfrm>
            <a:off x="1472910" y="9082564"/>
            <a:ext cx="6896775" cy="16826573"/>
          </a:xfrm>
        </p:spPr>
        <p:txBody>
          <a:bodyPr/>
          <a:lstStyle>
            <a:lvl1pPr marL="0" indent="0">
              <a:buNone/>
              <a:defRPr sz="2806"/>
            </a:lvl1pPr>
            <a:lvl2pPr marL="801883" indent="0">
              <a:buNone/>
              <a:defRPr sz="2455"/>
            </a:lvl2pPr>
            <a:lvl3pPr marL="1603766" indent="0">
              <a:buNone/>
              <a:defRPr sz="2105"/>
            </a:lvl3pPr>
            <a:lvl4pPr marL="2405649" indent="0">
              <a:buNone/>
              <a:defRPr sz="1754"/>
            </a:lvl4pPr>
            <a:lvl5pPr marL="3207532" indent="0">
              <a:buNone/>
              <a:defRPr sz="1754"/>
            </a:lvl5pPr>
            <a:lvl6pPr marL="4009415" indent="0">
              <a:buNone/>
              <a:defRPr sz="1754"/>
            </a:lvl6pPr>
            <a:lvl7pPr marL="4811298" indent="0">
              <a:buNone/>
              <a:defRPr sz="1754"/>
            </a:lvl7pPr>
            <a:lvl8pPr marL="5613182" indent="0">
              <a:buNone/>
              <a:defRPr sz="1754"/>
            </a:lvl8pPr>
            <a:lvl9pPr marL="6415065" indent="0">
              <a:buNone/>
              <a:defRPr sz="1754"/>
            </a:lvl9pPr>
          </a:lstStyle>
          <a:p>
            <a:pPr lvl="0"/>
            <a:r>
              <a:rPr lang="ru-RU"/>
              <a:t>Образец текста</a:t>
            </a:r>
          </a:p>
        </p:txBody>
      </p:sp>
      <p:sp>
        <p:nvSpPr>
          <p:cNvPr id="5" name="Дата 4">
            <a:extLst>
              <a:ext uri="{FF2B5EF4-FFF2-40B4-BE49-F238E27FC236}">
                <a16:creationId xmlns:a16="http://schemas.microsoft.com/office/drawing/2014/main" id="{F734A0A2-1E0C-4F32-B2EB-A7836AEB120C}"/>
              </a:ext>
            </a:extLst>
          </p:cNvPr>
          <p:cNvSpPr>
            <a:spLocks noGrp="1"/>
          </p:cNvSpPr>
          <p:nvPr>
            <p:ph type="dt" sz="half" idx="10"/>
          </p:nvPr>
        </p:nvSpPr>
        <p:spPr/>
        <p:txBody>
          <a:bodyPr/>
          <a:lstStyle/>
          <a:p>
            <a:fld id="{DA735BAE-AAE0-4C64-A691-EA32FB00A06E}" type="datetimeFigureOut">
              <a:rPr lang="ru-RU" smtClean="0"/>
              <a:t>30.10.2021</a:t>
            </a:fld>
            <a:endParaRPr lang="ru-RU"/>
          </a:p>
        </p:txBody>
      </p:sp>
      <p:sp>
        <p:nvSpPr>
          <p:cNvPr id="6" name="Нижний колонтитул 5">
            <a:extLst>
              <a:ext uri="{FF2B5EF4-FFF2-40B4-BE49-F238E27FC236}">
                <a16:creationId xmlns:a16="http://schemas.microsoft.com/office/drawing/2014/main" id="{6F23D303-A0AB-4D47-B1CE-65F2A2F0801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483D434-E119-49D3-8897-D7990E899D4E}"/>
              </a:ext>
            </a:extLst>
          </p:cNvPr>
          <p:cNvSpPr>
            <a:spLocks noGrp="1"/>
          </p:cNvSpPr>
          <p:nvPr>
            <p:ph type="sldNum" sz="quarter" idx="12"/>
          </p:nvPr>
        </p:nvSpPr>
        <p:spPr/>
        <p:txBody>
          <a:bodyPr/>
          <a:lstStyle/>
          <a:p>
            <a:fld id="{B2820CC4-E502-4CD1-B4BB-ABA41A950987}" type="slidenum">
              <a:rPr lang="ru-RU" smtClean="0"/>
              <a:t>‹#›</a:t>
            </a:fld>
            <a:endParaRPr lang="ru-RU"/>
          </a:p>
        </p:txBody>
      </p:sp>
    </p:spTree>
    <p:extLst>
      <p:ext uri="{BB962C8B-B14F-4D97-AF65-F5344CB8AC3E}">
        <p14:creationId xmlns:p14="http://schemas.microsoft.com/office/powerpoint/2010/main" val="219582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8A362C-5752-4D8A-9585-100937D68043}"/>
              </a:ext>
            </a:extLst>
          </p:cNvPr>
          <p:cNvSpPr>
            <a:spLocks noGrp="1"/>
          </p:cNvSpPr>
          <p:nvPr>
            <p:ph type="title"/>
          </p:nvPr>
        </p:nvSpPr>
        <p:spPr>
          <a:xfrm>
            <a:off x="1470124" y="1611877"/>
            <a:ext cx="18443377" cy="5851808"/>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FCCED2D7-6AA3-41A0-AEDD-3C14AE90EDF2}"/>
              </a:ext>
            </a:extLst>
          </p:cNvPr>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57A8ACC-A284-445E-8D1E-562F71988D45}"/>
              </a:ext>
            </a:extLst>
          </p:cNvPr>
          <p:cNvSpPr>
            <a:spLocks noGrp="1"/>
          </p:cNvSpPr>
          <p:nvPr>
            <p:ph type="dt" sz="half" idx="2"/>
          </p:nvPr>
        </p:nvSpPr>
        <p:spPr>
          <a:xfrm>
            <a:off x="1470124" y="28060639"/>
            <a:ext cx="4811316" cy="1611875"/>
          </a:xfrm>
          <a:prstGeom prst="rect">
            <a:avLst/>
          </a:prstGeom>
        </p:spPr>
        <p:txBody>
          <a:bodyPr vert="horz" lIns="91440" tIns="45720" rIns="91440" bIns="45720" rtlCol="0" anchor="ctr"/>
          <a:lstStyle>
            <a:lvl1pPr algn="l">
              <a:defRPr sz="2105">
                <a:solidFill>
                  <a:schemeClr val="tx1">
                    <a:tint val="75000"/>
                  </a:schemeClr>
                </a:solidFill>
              </a:defRPr>
            </a:lvl1pPr>
          </a:lstStyle>
          <a:p>
            <a:fld id="{DA735BAE-AAE0-4C64-A691-EA32FB00A06E}" type="datetimeFigureOut">
              <a:rPr lang="ru-RU" smtClean="0"/>
              <a:t>30.10.2021</a:t>
            </a:fld>
            <a:endParaRPr lang="ru-RU"/>
          </a:p>
        </p:txBody>
      </p:sp>
      <p:sp>
        <p:nvSpPr>
          <p:cNvPr id="5" name="Нижний колонтитул 4">
            <a:extLst>
              <a:ext uri="{FF2B5EF4-FFF2-40B4-BE49-F238E27FC236}">
                <a16:creationId xmlns:a16="http://schemas.microsoft.com/office/drawing/2014/main" id="{EA3039E6-2BFD-4A83-81BE-24B2D1734C56}"/>
              </a:ext>
            </a:extLst>
          </p:cNvPr>
          <p:cNvSpPr>
            <a:spLocks noGrp="1"/>
          </p:cNvSpPr>
          <p:nvPr>
            <p:ph type="ftr" sz="quarter" idx="3"/>
          </p:nvPr>
        </p:nvSpPr>
        <p:spPr>
          <a:xfrm>
            <a:off x="7083326" y="28060639"/>
            <a:ext cx="7216973" cy="1611875"/>
          </a:xfrm>
          <a:prstGeom prst="rect">
            <a:avLst/>
          </a:prstGeom>
        </p:spPr>
        <p:txBody>
          <a:bodyPr vert="horz" lIns="91440" tIns="45720" rIns="91440" bIns="45720" rtlCol="0" anchor="ctr"/>
          <a:lstStyle>
            <a:lvl1pPr algn="ctr">
              <a:defRPr sz="2105">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4FFE214F-0880-4801-86DF-52DF2B358B53}"/>
              </a:ext>
            </a:extLst>
          </p:cNvPr>
          <p:cNvSpPr>
            <a:spLocks noGrp="1"/>
          </p:cNvSpPr>
          <p:nvPr>
            <p:ph type="sldNum" sz="quarter" idx="4"/>
          </p:nvPr>
        </p:nvSpPr>
        <p:spPr>
          <a:xfrm>
            <a:off x="15102185" y="28060639"/>
            <a:ext cx="4811316" cy="1611875"/>
          </a:xfrm>
          <a:prstGeom prst="rect">
            <a:avLst/>
          </a:prstGeom>
        </p:spPr>
        <p:txBody>
          <a:bodyPr vert="horz" lIns="91440" tIns="45720" rIns="91440" bIns="45720" rtlCol="0" anchor="ctr"/>
          <a:lstStyle>
            <a:lvl1pPr algn="r">
              <a:defRPr sz="2105">
                <a:solidFill>
                  <a:schemeClr val="tx1">
                    <a:tint val="75000"/>
                  </a:schemeClr>
                </a:solidFill>
              </a:defRPr>
            </a:lvl1pPr>
          </a:lstStyle>
          <a:p>
            <a:fld id="{B2820CC4-E502-4CD1-B4BB-ABA41A950987}" type="slidenum">
              <a:rPr lang="ru-RU" smtClean="0"/>
              <a:t>‹#›</a:t>
            </a:fld>
            <a:endParaRPr lang="ru-RU"/>
          </a:p>
        </p:txBody>
      </p:sp>
    </p:spTree>
    <p:extLst>
      <p:ext uri="{BB962C8B-B14F-4D97-AF65-F5344CB8AC3E}">
        <p14:creationId xmlns:p14="http://schemas.microsoft.com/office/powerpoint/2010/main" val="1949259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603766" rtl="0" eaLnBrk="1" latinLnBrk="0" hangingPunct="1">
        <a:lnSpc>
          <a:spcPct val="90000"/>
        </a:lnSpc>
        <a:spcBef>
          <a:spcPct val="0"/>
        </a:spcBef>
        <a:buNone/>
        <a:defRPr sz="7717" kern="1200">
          <a:solidFill>
            <a:schemeClr val="tx1"/>
          </a:solidFill>
          <a:latin typeface="+mj-lt"/>
          <a:ea typeface="+mj-ea"/>
          <a:cs typeface="+mj-cs"/>
        </a:defRPr>
      </a:lvl1pPr>
    </p:titleStyle>
    <p:bodyStyle>
      <a:lvl1pPr marL="400942" indent="-400942" algn="l" defTabSz="1603766" rtl="0" eaLnBrk="1" latinLnBrk="0" hangingPunct="1">
        <a:lnSpc>
          <a:spcPct val="90000"/>
        </a:lnSpc>
        <a:spcBef>
          <a:spcPts val="1754"/>
        </a:spcBef>
        <a:buFont typeface="Arial" panose="020B0604020202020204" pitchFamily="34" charset="0"/>
        <a:buChar char="•"/>
        <a:defRPr sz="4911" kern="1200">
          <a:solidFill>
            <a:schemeClr val="tx1"/>
          </a:solidFill>
          <a:latin typeface="+mn-lt"/>
          <a:ea typeface="+mn-ea"/>
          <a:cs typeface="+mn-cs"/>
        </a:defRPr>
      </a:lvl1pPr>
      <a:lvl2pPr marL="1202825" indent="-400942" algn="l" defTabSz="1603766" rtl="0" eaLnBrk="1" latinLnBrk="0" hangingPunct="1">
        <a:lnSpc>
          <a:spcPct val="90000"/>
        </a:lnSpc>
        <a:spcBef>
          <a:spcPts val="877"/>
        </a:spcBef>
        <a:buFont typeface="Arial" panose="020B0604020202020204" pitchFamily="34" charset="0"/>
        <a:buChar char="•"/>
        <a:defRPr sz="4209" kern="1200">
          <a:solidFill>
            <a:schemeClr val="tx1"/>
          </a:solidFill>
          <a:latin typeface="+mn-lt"/>
          <a:ea typeface="+mn-ea"/>
          <a:cs typeface="+mn-cs"/>
        </a:defRPr>
      </a:lvl2pPr>
      <a:lvl3pPr marL="2004708" indent="-400942" algn="l" defTabSz="1603766" rtl="0" eaLnBrk="1" latinLnBrk="0" hangingPunct="1">
        <a:lnSpc>
          <a:spcPct val="90000"/>
        </a:lnSpc>
        <a:spcBef>
          <a:spcPts val="877"/>
        </a:spcBef>
        <a:buFont typeface="Arial" panose="020B0604020202020204" pitchFamily="34" charset="0"/>
        <a:buChar char="•"/>
        <a:defRPr sz="3508" kern="1200">
          <a:solidFill>
            <a:schemeClr val="tx1"/>
          </a:solidFill>
          <a:latin typeface="+mn-lt"/>
          <a:ea typeface="+mn-ea"/>
          <a:cs typeface="+mn-cs"/>
        </a:defRPr>
      </a:lvl3pPr>
      <a:lvl4pPr marL="2806591" indent="-400942" algn="l" defTabSz="1603766" rtl="0" eaLnBrk="1" latinLnBrk="0" hangingPunct="1">
        <a:lnSpc>
          <a:spcPct val="90000"/>
        </a:lnSpc>
        <a:spcBef>
          <a:spcPts val="877"/>
        </a:spcBef>
        <a:buFont typeface="Arial" panose="020B0604020202020204" pitchFamily="34" charset="0"/>
        <a:buChar char="•"/>
        <a:defRPr sz="3157" kern="1200">
          <a:solidFill>
            <a:schemeClr val="tx1"/>
          </a:solidFill>
          <a:latin typeface="+mn-lt"/>
          <a:ea typeface="+mn-ea"/>
          <a:cs typeface="+mn-cs"/>
        </a:defRPr>
      </a:lvl4pPr>
      <a:lvl5pPr marL="3608474" indent="-400942" algn="l" defTabSz="1603766" rtl="0" eaLnBrk="1" latinLnBrk="0" hangingPunct="1">
        <a:lnSpc>
          <a:spcPct val="90000"/>
        </a:lnSpc>
        <a:spcBef>
          <a:spcPts val="877"/>
        </a:spcBef>
        <a:buFont typeface="Arial" panose="020B0604020202020204" pitchFamily="34" charset="0"/>
        <a:buChar char="•"/>
        <a:defRPr sz="3157" kern="1200">
          <a:solidFill>
            <a:schemeClr val="tx1"/>
          </a:solidFill>
          <a:latin typeface="+mn-lt"/>
          <a:ea typeface="+mn-ea"/>
          <a:cs typeface="+mn-cs"/>
        </a:defRPr>
      </a:lvl5pPr>
      <a:lvl6pPr marL="4410357" indent="-400942" algn="l" defTabSz="1603766" rtl="0" eaLnBrk="1" latinLnBrk="0" hangingPunct="1">
        <a:lnSpc>
          <a:spcPct val="90000"/>
        </a:lnSpc>
        <a:spcBef>
          <a:spcPts val="877"/>
        </a:spcBef>
        <a:buFont typeface="Arial" panose="020B0604020202020204" pitchFamily="34" charset="0"/>
        <a:buChar char="•"/>
        <a:defRPr sz="3157" kern="1200">
          <a:solidFill>
            <a:schemeClr val="tx1"/>
          </a:solidFill>
          <a:latin typeface="+mn-lt"/>
          <a:ea typeface="+mn-ea"/>
          <a:cs typeface="+mn-cs"/>
        </a:defRPr>
      </a:lvl6pPr>
      <a:lvl7pPr marL="5212240" indent="-400942" algn="l" defTabSz="1603766" rtl="0" eaLnBrk="1" latinLnBrk="0" hangingPunct="1">
        <a:lnSpc>
          <a:spcPct val="90000"/>
        </a:lnSpc>
        <a:spcBef>
          <a:spcPts val="877"/>
        </a:spcBef>
        <a:buFont typeface="Arial" panose="020B0604020202020204" pitchFamily="34" charset="0"/>
        <a:buChar char="•"/>
        <a:defRPr sz="3157" kern="1200">
          <a:solidFill>
            <a:schemeClr val="tx1"/>
          </a:solidFill>
          <a:latin typeface="+mn-lt"/>
          <a:ea typeface="+mn-ea"/>
          <a:cs typeface="+mn-cs"/>
        </a:defRPr>
      </a:lvl7pPr>
      <a:lvl8pPr marL="6014123" indent="-400942" algn="l" defTabSz="1603766" rtl="0" eaLnBrk="1" latinLnBrk="0" hangingPunct="1">
        <a:lnSpc>
          <a:spcPct val="90000"/>
        </a:lnSpc>
        <a:spcBef>
          <a:spcPts val="877"/>
        </a:spcBef>
        <a:buFont typeface="Arial" panose="020B0604020202020204" pitchFamily="34" charset="0"/>
        <a:buChar char="•"/>
        <a:defRPr sz="3157" kern="1200">
          <a:solidFill>
            <a:schemeClr val="tx1"/>
          </a:solidFill>
          <a:latin typeface="+mn-lt"/>
          <a:ea typeface="+mn-ea"/>
          <a:cs typeface="+mn-cs"/>
        </a:defRPr>
      </a:lvl8pPr>
      <a:lvl9pPr marL="6816006" indent="-400942" algn="l" defTabSz="1603766" rtl="0" eaLnBrk="1" latinLnBrk="0" hangingPunct="1">
        <a:lnSpc>
          <a:spcPct val="90000"/>
        </a:lnSpc>
        <a:spcBef>
          <a:spcPts val="877"/>
        </a:spcBef>
        <a:buFont typeface="Arial" panose="020B0604020202020204" pitchFamily="34" charset="0"/>
        <a:buChar char="•"/>
        <a:defRPr sz="3157" kern="1200">
          <a:solidFill>
            <a:schemeClr val="tx1"/>
          </a:solidFill>
          <a:latin typeface="+mn-lt"/>
          <a:ea typeface="+mn-ea"/>
          <a:cs typeface="+mn-cs"/>
        </a:defRPr>
      </a:lvl9pPr>
    </p:bodyStyle>
    <p:otherStyle>
      <a:defPPr>
        <a:defRPr lang="ru-RU"/>
      </a:defPPr>
      <a:lvl1pPr marL="0" algn="l" defTabSz="1603766" rtl="0" eaLnBrk="1" latinLnBrk="0" hangingPunct="1">
        <a:defRPr sz="3157" kern="1200">
          <a:solidFill>
            <a:schemeClr val="tx1"/>
          </a:solidFill>
          <a:latin typeface="+mn-lt"/>
          <a:ea typeface="+mn-ea"/>
          <a:cs typeface="+mn-cs"/>
        </a:defRPr>
      </a:lvl1pPr>
      <a:lvl2pPr marL="801883" algn="l" defTabSz="1603766" rtl="0" eaLnBrk="1" latinLnBrk="0" hangingPunct="1">
        <a:defRPr sz="3157" kern="1200">
          <a:solidFill>
            <a:schemeClr val="tx1"/>
          </a:solidFill>
          <a:latin typeface="+mn-lt"/>
          <a:ea typeface="+mn-ea"/>
          <a:cs typeface="+mn-cs"/>
        </a:defRPr>
      </a:lvl2pPr>
      <a:lvl3pPr marL="1603766" algn="l" defTabSz="1603766" rtl="0" eaLnBrk="1" latinLnBrk="0" hangingPunct="1">
        <a:defRPr sz="3157" kern="1200">
          <a:solidFill>
            <a:schemeClr val="tx1"/>
          </a:solidFill>
          <a:latin typeface="+mn-lt"/>
          <a:ea typeface="+mn-ea"/>
          <a:cs typeface="+mn-cs"/>
        </a:defRPr>
      </a:lvl3pPr>
      <a:lvl4pPr marL="2405649" algn="l" defTabSz="1603766" rtl="0" eaLnBrk="1" latinLnBrk="0" hangingPunct="1">
        <a:defRPr sz="3157" kern="1200">
          <a:solidFill>
            <a:schemeClr val="tx1"/>
          </a:solidFill>
          <a:latin typeface="+mn-lt"/>
          <a:ea typeface="+mn-ea"/>
          <a:cs typeface="+mn-cs"/>
        </a:defRPr>
      </a:lvl4pPr>
      <a:lvl5pPr marL="3207532" algn="l" defTabSz="1603766" rtl="0" eaLnBrk="1" latinLnBrk="0" hangingPunct="1">
        <a:defRPr sz="3157" kern="1200">
          <a:solidFill>
            <a:schemeClr val="tx1"/>
          </a:solidFill>
          <a:latin typeface="+mn-lt"/>
          <a:ea typeface="+mn-ea"/>
          <a:cs typeface="+mn-cs"/>
        </a:defRPr>
      </a:lvl5pPr>
      <a:lvl6pPr marL="4009415" algn="l" defTabSz="1603766" rtl="0" eaLnBrk="1" latinLnBrk="0" hangingPunct="1">
        <a:defRPr sz="3157" kern="1200">
          <a:solidFill>
            <a:schemeClr val="tx1"/>
          </a:solidFill>
          <a:latin typeface="+mn-lt"/>
          <a:ea typeface="+mn-ea"/>
          <a:cs typeface="+mn-cs"/>
        </a:defRPr>
      </a:lvl6pPr>
      <a:lvl7pPr marL="4811298" algn="l" defTabSz="1603766" rtl="0" eaLnBrk="1" latinLnBrk="0" hangingPunct="1">
        <a:defRPr sz="3157" kern="1200">
          <a:solidFill>
            <a:schemeClr val="tx1"/>
          </a:solidFill>
          <a:latin typeface="+mn-lt"/>
          <a:ea typeface="+mn-ea"/>
          <a:cs typeface="+mn-cs"/>
        </a:defRPr>
      </a:lvl7pPr>
      <a:lvl8pPr marL="5613182" algn="l" defTabSz="1603766" rtl="0" eaLnBrk="1" latinLnBrk="0" hangingPunct="1">
        <a:defRPr sz="3157" kern="1200">
          <a:solidFill>
            <a:schemeClr val="tx1"/>
          </a:solidFill>
          <a:latin typeface="+mn-lt"/>
          <a:ea typeface="+mn-ea"/>
          <a:cs typeface="+mn-cs"/>
        </a:defRPr>
      </a:lvl8pPr>
      <a:lvl9pPr marL="6415065" algn="l" defTabSz="1603766" rtl="0" eaLnBrk="1" latinLnBrk="0" hangingPunct="1">
        <a:defRPr sz="315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40000"/>
                <a:lumOff val="60000"/>
              </a:schemeClr>
            </a:gs>
            <a:gs pos="83000">
              <a:schemeClr val="accent6">
                <a:lumMod val="60000"/>
                <a:lumOff val="40000"/>
              </a:schemeClr>
            </a:gs>
            <a:gs pos="100000">
              <a:schemeClr val="accent6">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7FCF987-ADC6-4461-B76B-B28F5ED72302}"/>
              </a:ext>
            </a:extLst>
          </p:cNvPr>
          <p:cNvSpPr txBox="1"/>
          <p:nvPr/>
        </p:nvSpPr>
        <p:spPr>
          <a:xfrm>
            <a:off x="3650413" y="388988"/>
            <a:ext cx="14533351" cy="2123658"/>
          </a:xfrm>
          <a:prstGeom prst="rect">
            <a:avLst/>
          </a:prstGeom>
          <a:noFill/>
        </p:spPr>
        <p:txBody>
          <a:bodyPr wrap="square" rtlCol="0">
            <a:spAutoFit/>
          </a:bodyPr>
          <a:lstStyle/>
          <a:p>
            <a:pPr algn="ctr"/>
            <a:r>
              <a:rPr lang="en-US" sz="4400" b="1" dirty="0">
                <a:ln>
                  <a:solidFill>
                    <a:schemeClr val="tx1"/>
                  </a:solidFill>
                </a:ln>
                <a:solidFill>
                  <a:schemeClr val="bg2">
                    <a:lumMod val="50000"/>
                  </a:schemeClr>
                </a:solidFill>
                <a:latin typeface="Verdana" panose="020B0604030504040204" pitchFamily="34" charset="0"/>
                <a:ea typeface="Verdana" panose="020B0604030504040204" pitchFamily="34" charset="0"/>
              </a:rPr>
              <a:t>INFLUENCE OF DOPING CHROMIUM ON ELECTROPHYSICAL PROPERTIES OF CHEMICALLY DEPOSITED </a:t>
            </a:r>
            <a:r>
              <a:rPr lang="en-US" sz="4400" b="1" dirty="0" err="1">
                <a:ln>
                  <a:solidFill>
                    <a:schemeClr val="tx1"/>
                  </a:solidFill>
                </a:ln>
                <a:solidFill>
                  <a:schemeClr val="bg2">
                    <a:lumMod val="50000"/>
                  </a:schemeClr>
                </a:solidFill>
                <a:latin typeface="Verdana" panose="020B0604030504040204" pitchFamily="34" charset="0"/>
                <a:ea typeface="Verdana" panose="020B0604030504040204" pitchFamily="34" charset="0"/>
              </a:rPr>
              <a:t>PbS</a:t>
            </a:r>
            <a:r>
              <a:rPr lang="en-US" sz="4400" b="1" dirty="0">
                <a:ln>
                  <a:solidFill>
                    <a:schemeClr val="tx1"/>
                  </a:solidFill>
                </a:ln>
                <a:solidFill>
                  <a:schemeClr val="bg2">
                    <a:lumMod val="50000"/>
                  </a:schemeClr>
                </a:solidFill>
                <a:latin typeface="Verdana" panose="020B0604030504040204" pitchFamily="34" charset="0"/>
                <a:ea typeface="Verdana" panose="020B0604030504040204" pitchFamily="34" charset="0"/>
              </a:rPr>
              <a:t> FILMS</a:t>
            </a:r>
            <a:endParaRPr lang="ru-RU" sz="4400" b="1" dirty="0">
              <a:ln>
                <a:solidFill>
                  <a:schemeClr val="tx1"/>
                </a:solidFill>
              </a:ln>
              <a:solidFill>
                <a:schemeClr val="bg2">
                  <a:lumMod val="50000"/>
                </a:schemeClr>
              </a:solidFill>
              <a:latin typeface="Verdana" panose="020B0604030504040204" pitchFamily="34" charset="0"/>
              <a:ea typeface="Verdana" panose="020B0604030504040204" pitchFamily="34" charset="0"/>
            </a:endParaRPr>
          </a:p>
        </p:txBody>
      </p:sp>
      <p:sp>
        <p:nvSpPr>
          <p:cNvPr id="5" name="TextBox 4">
            <a:extLst>
              <a:ext uri="{FF2B5EF4-FFF2-40B4-BE49-F238E27FC236}">
                <a16:creationId xmlns:a16="http://schemas.microsoft.com/office/drawing/2014/main" id="{98559A02-03C4-4F30-B6CF-F9831491AF79}"/>
              </a:ext>
            </a:extLst>
          </p:cNvPr>
          <p:cNvSpPr txBox="1"/>
          <p:nvPr/>
        </p:nvSpPr>
        <p:spPr>
          <a:xfrm>
            <a:off x="790630" y="2989764"/>
            <a:ext cx="19850100" cy="1692066"/>
          </a:xfrm>
          <a:prstGeom prst="rect">
            <a:avLst/>
          </a:prstGeom>
          <a:noFill/>
        </p:spPr>
        <p:txBody>
          <a:bodyPr wrap="square" rtlCol="0">
            <a:spAutoFit/>
          </a:bodyPr>
          <a:lstStyle/>
          <a:p>
            <a:pPr algn="ctr" defTabSz="628650">
              <a:lnSpc>
                <a:spcPct val="150000"/>
              </a:lnSpc>
            </a:pPr>
            <a:r>
              <a:rPr lang="en-US" sz="3200" b="1" u="sng" dirty="0" err="1">
                <a:latin typeface="Verdana" panose="020B0604030504040204" pitchFamily="34" charset="0"/>
                <a:ea typeface="Verdana" panose="020B0604030504040204" pitchFamily="34" charset="0"/>
              </a:rPr>
              <a:t>Pozdin</a:t>
            </a:r>
            <a:r>
              <a:rPr lang="ru-RU" sz="3200" b="1" u="sng" dirty="0">
                <a:latin typeface="Verdana" panose="020B0604030504040204" pitchFamily="34" charset="0"/>
                <a:ea typeface="Verdana" panose="020B0604030504040204" pitchFamily="34" charset="0"/>
              </a:rPr>
              <a:t> </a:t>
            </a:r>
            <a:r>
              <a:rPr lang="en-US" sz="3200" b="1" u="sng" dirty="0">
                <a:latin typeface="Verdana" panose="020B0604030504040204" pitchFamily="34" charset="0"/>
                <a:ea typeface="Verdana" panose="020B0604030504040204" pitchFamily="34" charset="0"/>
              </a:rPr>
              <a:t>A</a:t>
            </a:r>
            <a:r>
              <a:rPr lang="ru-RU" sz="3200" b="1" u="sng" dirty="0">
                <a:latin typeface="Verdana" panose="020B0604030504040204" pitchFamily="34" charset="0"/>
                <a:ea typeface="Verdana" panose="020B0604030504040204" pitchFamily="34" charset="0"/>
              </a:rPr>
              <a:t>.</a:t>
            </a:r>
            <a:r>
              <a:rPr lang="en-US" sz="3200" b="1" u="sng" dirty="0">
                <a:latin typeface="Verdana" panose="020B0604030504040204" pitchFamily="34" charset="0"/>
                <a:ea typeface="Verdana" panose="020B0604030504040204" pitchFamily="34" charset="0"/>
              </a:rPr>
              <a:t>V</a:t>
            </a:r>
            <a:r>
              <a:rPr lang="ru-RU" sz="3200" b="1" u="sng" dirty="0">
                <a:latin typeface="Verdana" panose="020B0604030504040204" pitchFamily="34" charset="0"/>
                <a:ea typeface="Verdana" panose="020B0604030504040204" pitchFamily="34" charset="0"/>
              </a:rPr>
              <a:t>.</a:t>
            </a:r>
            <a:r>
              <a:rPr lang="en-US" sz="3200" b="1" baseline="30000" dirty="0">
                <a:latin typeface="Verdana" panose="020B0604030504040204" pitchFamily="34" charset="0"/>
                <a:ea typeface="Verdana" panose="020B0604030504040204" pitchFamily="34" charset="0"/>
              </a:rPr>
              <a:t>1</a:t>
            </a:r>
            <a:r>
              <a:rPr lang="ru-RU" sz="3200" b="1" dirty="0">
                <a:latin typeface="Verdana" panose="020B0604030504040204" pitchFamily="34" charset="0"/>
                <a:ea typeface="Verdana" panose="020B0604030504040204" pitchFamily="34" charset="0"/>
              </a:rPr>
              <a:t>, </a:t>
            </a:r>
            <a:r>
              <a:rPr lang="en-US" sz="3200" b="1" dirty="0" err="1">
                <a:latin typeface="Verdana" panose="020B0604030504040204" pitchFamily="34" charset="0"/>
                <a:ea typeface="Verdana" panose="020B0604030504040204" pitchFamily="34" charset="0"/>
              </a:rPr>
              <a:t>Maskaeva</a:t>
            </a:r>
            <a:r>
              <a:rPr lang="ru-RU" sz="3200" b="1" dirty="0">
                <a:latin typeface="Verdana" panose="020B0604030504040204" pitchFamily="34" charset="0"/>
                <a:ea typeface="Verdana" panose="020B0604030504040204" pitchFamily="34" charset="0"/>
              </a:rPr>
              <a:t> </a:t>
            </a:r>
            <a:r>
              <a:rPr lang="en-US" sz="3200" b="1" dirty="0">
                <a:latin typeface="Verdana" panose="020B0604030504040204" pitchFamily="34" charset="0"/>
                <a:ea typeface="Verdana" panose="020B0604030504040204" pitchFamily="34" charset="0"/>
              </a:rPr>
              <a:t>L</a:t>
            </a:r>
            <a:r>
              <a:rPr lang="ru-RU" sz="3200" b="1" dirty="0">
                <a:latin typeface="Verdana" panose="020B0604030504040204" pitchFamily="34" charset="0"/>
                <a:ea typeface="Verdana" panose="020B0604030504040204" pitchFamily="34" charset="0"/>
              </a:rPr>
              <a:t>.</a:t>
            </a:r>
            <a:r>
              <a:rPr lang="en-US" sz="3200" b="1" dirty="0">
                <a:latin typeface="Verdana" panose="020B0604030504040204" pitchFamily="34" charset="0"/>
                <a:ea typeface="Verdana" panose="020B0604030504040204" pitchFamily="34" charset="0"/>
              </a:rPr>
              <a:t>N</a:t>
            </a:r>
            <a:r>
              <a:rPr lang="ru-RU" sz="3200" b="1" dirty="0">
                <a:latin typeface="Verdana" panose="020B0604030504040204" pitchFamily="34" charset="0"/>
                <a:ea typeface="Verdana" panose="020B0604030504040204" pitchFamily="34" charset="0"/>
              </a:rPr>
              <a:t>.</a:t>
            </a:r>
            <a:r>
              <a:rPr lang="en-US" sz="3200" b="1" baseline="30000" dirty="0">
                <a:latin typeface="Verdana" panose="020B0604030504040204" pitchFamily="34" charset="0"/>
                <a:ea typeface="Verdana" panose="020B0604030504040204" pitchFamily="34" charset="0"/>
              </a:rPr>
              <a:t>1</a:t>
            </a:r>
            <a:r>
              <a:rPr lang="ru-RU" sz="3200" b="1" baseline="30000" dirty="0">
                <a:latin typeface="Verdana" panose="020B0604030504040204" pitchFamily="34" charset="0"/>
                <a:ea typeface="Verdana" panose="020B0604030504040204" pitchFamily="34" charset="0"/>
              </a:rPr>
              <a:t>,2</a:t>
            </a:r>
            <a:endParaRPr lang="ru-RU" sz="3200" baseline="30000" dirty="0">
              <a:latin typeface="Verdana" panose="020B0604030504040204" pitchFamily="34" charset="0"/>
              <a:ea typeface="Verdana" panose="020B0604030504040204" pitchFamily="34" charset="0"/>
              <a:cs typeface="Verdana" panose="020B0604030504040204" pitchFamily="34" charset="0"/>
            </a:endParaRPr>
          </a:p>
          <a:p>
            <a:pPr algn="ctr" defTabSz="628650">
              <a:lnSpc>
                <a:spcPct val="150000"/>
              </a:lnSpc>
            </a:pPr>
            <a:r>
              <a:rPr lang="en-US" sz="2000" baseline="30000" dirty="0">
                <a:latin typeface="Verdana" panose="020B0604030504040204" pitchFamily="34" charset="0"/>
                <a:ea typeface="Verdana" panose="020B0604030504040204" pitchFamily="34" charset="0"/>
              </a:rPr>
              <a:t>1</a:t>
            </a:r>
            <a:r>
              <a:rPr lang="ru-RU" sz="2000" baseline="30000" dirty="0">
                <a:latin typeface="Verdana" panose="020B0604030504040204" pitchFamily="34" charset="0"/>
                <a:ea typeface="Verdana" panose="020B0604030504040204" pitchFamily="34" charset="0"/>
              </a:rPr>
              <a:t> </a:t>
            </a:r>
            <a:r>
              <a:rPr lang="en-US" sz="2000" dirty="0">
                <a:latin typeface="Verdana" panose="020B0604030504040204" pitchFamily="34" charset="0"/>
                <a:ea typeface="Verdana" panose="020B0604030504040204" pitchFamily="34" charset="0"/>
                <a:cs typeface="Verdana" panose="020B0604030504040204" pitchFamily="34" charset="0"/>
              </a:rPr>
              <a:t>Ural Federal University named after the first President of Russia B.N. Yeltsin, Russia</a:t>
            </a:r>
            <a:r>
              <a:rPr lang="en-US" sz="2000">
                <a:latin typeface="Verdana" panose="020B0604030504040204" pitchFamily="34" charset="0"/>
                <a:ea typeface="Verdana" panose="020B0604030504040204" pitchFamily="34" charset="0"/>
                <a:cs typeface="Verdana" panose="020B0604030504040204" pitchFamily="34" charset="0"/>
              </a:rPr>
              <a:t>, Ekaterinburg</a:t>
            </a:r>
            <a:endParaRPr lang="ru-RU" sz="2000" dirty="0">
              <a:latin typeface="Verdana" panose="020B0604030504040204" pitchFamily="34" charset="0"/>
              <a:ea typeface="Verdana" panose="020B0604030504040204" pitchFamily="34" charset="0"/>
              <a:cs typeface="Verdana" panose="020B0604030504040204" pitchFamily="34" charset="0"/>
            </a:endParaRPr>
          </a:p>
          <a:p>
            <a:pPr algn="ctr" defTabSz="628650">
              <a:lnSpc>
                <a:spcPct val="150000"/>
              </a:lnSpc>
            </a:pPr>
            <a:r>
              <a:rPr lang="ru-RU" sz="2000" baseline="30000" dirty="0">
                <a:latin typeface="Verdana" panose="020B0604030504040204" pitchFamily="34" charset="0"/>
                <a:ea typeface="Verdana" panose="020B0604030504040204" pitchFamily="34" charset="0"/>
              </a:rPr>
              <a:t>2</a:t>
            </a:r>
            <a:r>
              <a:rPr lang="en-US" sz="2000" baseline="30000" dirty="0">
                <a:latin typeface="Verdana" panose="020B0604030504040204" pitchFamily="34" charset="0"/>
                <a:ea typeface="Verdana" panose="020B0604030504040204" pitchFamily="34" charset="0"/>
              </a:rPr>
              <a:t> </a:t>
            </a:r>
            <a:r>
              <a:rPr lang="en-US" sz="2000" dirty="0">
                <a:latin typeface="Verdana" panose="020B0604030504040204" pitchFamily="34" charset="0"/>
                <a:ea typeface="Verdana" panose="020B0604030504040204" pitchFamily="34" charset="0"/>
                <a:cs typeface="Verdana" panose="020B0604030504040204" pitchFamily="34" charset="0"/>
              </a:rPr>
              <a:t>Ural Institute of State Fire Service of EMERCOM of Russia, Russia</a:t>
            </a:r>
            <a:r>
              <a:rPr lang="ru-RU" sz="2000" dirty="0">
                <a:latin typeface="Verdana" panose="020B0604030504040204" pitchFamily="34" charset="0"/>
                <a:ea typeface="Verdana" panose="020B0604030504040204" pitchFamily="34" charset="0"/>
                <a:cs typeface="Verdana" panose="020B0604030504040204" pitchFamily="34" charset="0"/>
              </a:rPr>
              <a:t>, </a:t>
            </a:r>
            <a:r>
              <a:rPr lang="en-US" sz="2000" dirty="0">
                <a:latin typeface="Verdana" panose="020B0604030504040204" pitchFamily="34" charset="0"/>
                <a:ea typeface="Verdana" panose="020B0604030504040204" pitchFamily="34" charset="0"/>
                <a:cs typeface="Verdana" panose="020B0604030504040204" pitchFamily="34" charset="0"/>
              </a:rPr>
              <a:t>Ekaterinburg</a:t>
            </a:r>
            <a:endParaRPr lang="ru-RU" sz="2000" dirty="0">
              <a:latin typeface="Verdana" panose="020B0604030504040204" pitchFamily="34" charset="0"/>
              <a:ea typeface="Verdana" panose="020B0604030504040204" pitchFamily="34" charset="0"/>
              <a:cs typeface="Verdana" panose="020B0604030504040204" pitchFamily="34" charset="0"/>
            </a:endParaRPr>
          </a:p>
        </p:txBody>
      </p:sp>
      <p:sp>
        <p:nvSpPr>
          <p:cNvPr id="19" name="Text Box 190">
            <a:extLst>
              <a:ext uri="{FF2B5EF4-FFF2-40B4-BE49-F238E27FC236}">
                <a16:creationId xmlns:a16="http://schemas.microsoft.com/office/drawing/2014/main" id="{966CBD5F-D43E-4D47-8201-566218C55D68}"/>
              </a:ext>
            </a:extLst>
          </p:cNvPr>
          <p:cNvSpPr txBox="1">
            <a:spLocks noChangeArrowheads="1"/>
          </p:cNvSpPr>
          <p:nvPr/>
        </p:nvSpPr>
        <p:spPr bwMode="auto">
          <a:xfrm>
            <a:off x="867726" y="6003946"/>
            <a:ext cx="19452369" cy="4417896"/>
          </a:xfrm>
          <a:prstGeom prst="roundRect">
            <a:avLst/>
          </a:prstGeom>
          <a:solidFill>
            <a:schemeClr val="bg1"/>
          </a:solidFill>
          <a:ln w="12700">
            <a:solidFill>
              <a:srgbClr val="00B050"/>
            </a:solidFill>
          </a:ln>
          <a:effectLst/>
        </p:spPr>
        <p:txBody>
          <a:bodyPr wrap="square" lIns="194160" tIns="194160" rIns="194160" bIns="194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spcAft>
                <a:spcPts val="600"/>
              </a:spcAft>
            </a:pPr>
            <a:r>
              <a:rPr lang="en-US" sz="2800" b="1" dirty="0">
                <a:latin typeface="Verdana" panose="020B0604030504040204" pitchFamily="34" charset="0"/>
                <a:ea typeface="Verdana" panose="020B0604030504040204" pitchFamily="34" charset="0"/>
              </a:rPr>
              <a:t> Introduction</a:t>
            </a:r>
            <a:endParaRPr lang="ru-RU" sz="2800" b="1" dirty="0">
              <a:latin typeface="Verdana" panose="020B0604030504040204" pitchFamily="34" charset="0"/>
              <a:ea typeface="Verdana" panose="020B0604030504040204" pitchFamily="34" charset="0"/>
            </a:endParaRPr>
          </a:p>
          <a:p>
            <a:pPr algn="just">
              <a:spcAft>
                <a:spcPts val="600"/>
              </a:spcAft>
            </a:pPr>
            <a:r>
              <a:rPr lang="ru-RU" sz="2800" b="1" dirty="0">
                <a:latin typeface="Verdana" panose="020B0604030504040204" pitchFamily="34" charset="0"/>
                <a:ea typeface="Verdana" panose="020B0604030504040204" pitchFamily="34" charset="0"/>
              </a:rPr>
              <a:t>    </a:t>
            </a:r>
            <a:r>
              <a:rPr lang="en-US" sz="2400" dirty="0">
                <a:latin typeface="Verdana" panose="020B0604030504040204" pitchFamily="34" charset="0"/>
                <a:ea typeface="Verdana" panose="020B0604030504040204" pitchFamily="34" charset="0"/>
              </a:rPr>
              <a:t>Most researchers show great interest in studying the doping of thin films with transition elements. One of the most common materials for alloying is lead sulfide </a:t>
            </a:r>
            <a:r>
              <a:rPr lang="en-US" sz="2400" dirty="0" err="1">
                <a:latin typeface="Verdana" panose="020B0604030504040204" pitchFamily="34" charset="0"/>
                <a:ea typeface="Verdana" panose="020B0604030504040204" pitchFamily="34" charset="0"/>
              </a:rPr>
              <a:t>PbS</a:t>
            </a:r>
            <a:r>
              <a:rPr lang="en-US" sz="2400" dirty="0">
                <a:latin typeface="Verdana" panose="020B0604030504040204" pitchFamily="34" charset="0"/>
                <a:ea typeface="Verdana" panose="020B0604030504040204" pitchFamily="34" charset="0"/>
              </a:rPr>
              <a:t>. Lead sulfide is a semiconductor material of the А</a:t>
            </a:r>
            <a:r>
              <a:rPr lang="en-US" sz="2400" baseline="30000" dirty="0">
                <a:latin typeface="Verdana" panose="020B0604030504040204" pitchFamily="34" charset="0"/>
                <a:ea typeface="Verdana" panose="020B0604030504040204" pitchFamily="34" charset="0"/>
              </a:rPr>
              <a:t>IV</a:t>
            </a:r>
            <a:r>
              <a:rPr lang="en-US" sz="2400" dirty="0">
                <a:latin typeface="Verdana" panose="020B0604030504040204" pitchFamily="34" charset="0"/>
                <a:ea typeface="Verdana" panose="020B0604030504040204" pitchFamily="34" charset="0"/>
              </a:rPr>
              <a:t>B</a:t>
            </a:r>
            <a:r>
              <a:rPr lang="en-US" sz="2400" baseline="30000" dirty="0">
                <a:latin typeface="Verdana" panose="020B0604030504040204" pitchFamily="34" charset="0"/>
                <a:ea typeface="Verdana" panose="020B0604030504040204" pitchFamily="34" charset="0"/>
              </a:rPr>
              <a:t>VI</a:t>
            </a:r>
            <a:r>
              <a:rPr lang="en-US" sz="2400" dirty="0">
                <a:latin typeface="Verdana" panose="020B0604030504040204" pitchFamily="34" charset="0"/>
                <a:ea typeface="Verdana" panose="020B0604030504040204" pitchFamily="34" charset="0"/>
              </a:rPr>
              <a:t> group, which has found wide application in many fields of science and technology</a:t>
            </a:r>
            <a:r>
              <a:rPr lang="ru-RU" sz="2400" dirty="0">
                <a:latin typeface="Verdana" panose="020B0604030504040204" pitchFamily="34" charset="0"/>
                <a:ea typeface="Verdana" panose="020B0604030504040204" pitchFamily="34" charset="0"/>
              </a:rPr>
              <a:t>. </a:t>
            </a:r>
            <a:r>
              <a:rPr lang="en-US" sz="2400" dirty="0">
                <a:latin typeface="Verdana" panose="020B0604030504040204" pitchFamily="34" charset="0"/>
                <a:ea typeface="Verdana" panose="020B0604030504040204" pitchFamily="34" charset="0"/>
              </a:rPr>
              <a:t>The introduction of Cr</a:t>
            </a:r>
            <a:r>
              <a:rPr lang="en-US" sz="2400" baseline="30000" dirty="0">
                <a:latin typeface="Verdana" panose="020B0604030504040204" pitchFamily="34" charset="0"/>
                <a:ea typeface="Verdana" panose="020B0604030504040204" pitchFamily="34" charset="0"/>
              </a:rPr>
              <a:t>3+ </a:t>
            </a:r>
            <a:r>
              <a:rPr lang="en-US" sz="2400" dirty="0">
                <a:latin typeface="Verdana" panose="020B0604030504040204" pitchFamily="34" charset="0"/>
                <a:ea typeface="Verdana" panose="020B0604030504040204" pitchFamily="34" charset="0"/>
              </a:rPr>
              <a:t>ions into the reaction mixture during the chemical deposition of </a:t>
            </a:r>
            <a:r>
              <a:rPr lang="en-US" sz="2400" dirty="0" err="1">
                <a:latin typeface="Verdana" panose="020B0604030504040204" pitchFamily="34" charset="0"/>
                <a:ea typeface="Verdana" panose="020B0604030504040204" pitchFamily="34" charset="0"/>
              </a:rPr>
              <a:t>PbS</a:t>
            </a:r>
            <a:r>
              <a:rPr lang="en-US" sz="2400" dirty="0">
                <a:latin typeface="Verdana" panose="020B0604030504040204" pitchFamily="34" charset="0"/>
                <a:ea typeface="Verdana" panose="020B0604030504040204" pitchFamily="34" charset="0"/>
              </a:rPr>
              <a:t> thin films has affects on the photoelectric properties of the obtained thin-film layers</a:t>
            </a:r>
            <a:r>
              <a:rPr lang="ru-RU" sz="2400" dirty="0">
                <a:latin typeface="Verdana" panose="020B0604030504040204" pitchFamily="34" charset="0"/>
                <a:ea typeface="Verdana" panose="020B0604030504040204" pitchFamily="34" charset="0"/>
              </a:rPr>
              <a:t>.</a:t>
            </a:r>
          </a:p>
          <a:p>
            <a:pPr indent="457200" algn="just"/>
            <a:r>
              <a:rPr lang="en-US" sz="2400" dirty="0">
                <a:latin typeface="Verdana" panose="020B0604030504040204" pitchFamily="34" charset="0"/>
                <a:ea typeface="Verdana" panose="020B0604030504040204" pitchFamily="34" charset="0"/>
              </a:rPr>
              <a:t>In this regard, the purpose of this work was to study the morphology, composition, and photoelectric properties of chemically deposited </a:t>
            </a:r>
            <a:r>
              <a:rPr lang="en-US" sz="2400" dirty="0" err="1">
                <a:latin typeface="Verdana" panose="020B0604030504040204" pitchFamily="34" charset="0"/>
                <a:ea typeface="Verdana" panose="020B0604030504040204" pitchFamily="34" charset="0"/>
              </a:rPr>
              <a:t>PbS</a:t>
            </a:r>
            <a:r>
              <a:rPr lang="en-US" sz="2400" dirty="0">
                <a:latin typeface="Verdana" panose="020B0604030504040204" pitchFamily="34" charset="0"/>
                <a:ea typeface="Verdana" panose="020B0604030504040204" pitchFamily="34" charset="0"/>
              </a:rPr>
              <a:t> films doped with iodine and chromium with a grain size of more than 100 nm, which excludes the size effect.</a:t>
            </a:r>
            <a:endParaRPr lang="ru-RU" sz="2400" dirty="0">
              <a:latin typeface="Verdana" panose="020B0604030504040204" pitchFamily="34" charset="0"/>
              <a:ea typeface="Verdana" panose="020B0604030504040204" pitchFamily="34" charset="0"/>
            </a:endParaRPr>
          </a:p>
        </p:txBody>
      </p:sp>
      <p:sp>
        <p:nvSpPr>
          <p:cNvPr id="10" name="Волна 9">
            <a:extLst>
              <a:ext uri="{FF2B5EF4-FFF2-40B4-BE49-F238E27FC236}">
                <a16:creationId xmlns:a16="http://schemas.microsoft.com/office/drawing/2014/main" id="{7326424D-82E6-40B6-B502-B30AB5D14431}"/>
              </a:ext>
            </a:extLst>
          </p:cNvPr>
          <p:cNvSpPr/>
          <p:nvPr/>
        </p:nvSpPr>
        <p:spPr>
          <a:xfrm>
            <a:off x="465621" y="2616296"/>
            <a:ext cx="20336976" cy="196410"/>
          </a:xfrm>
          <a:prstGeom prst="wav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Волна 26">
            <a:extLst>
              <a:ext uri="{FF2B5EF4-FFF2-40B4-BE49-F238E27FC236}">
                <a16:creationId xmlns:a16="http://schemas.microsoft.com/office/drawing/2014/main" id="{C3F05764-639B-4DD4-8218-4224B10B9FD1}"/>
              </a:ext>
            </a:extLst>
          </p:cNvPr>
          <p:cNvSpPr/>
          <p:nvPr/>
        </p:nvSpPr>
        <p:spPr>
          <a:xfrm>
            <a:off x="547192" y="29067205"/>
            <a:ext cx="20336976" cy="196410"/>
          </a:xfrm>
          <a:prstGeom prst="wav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a:extLst>
              <a:ext uri="{FF2B5EF4-FFF2-40B4-BE49-F238E27FC236}">
                <a16:creationId xmlns:a16="http://schemas.microsoft.com/office/drawing/2014/main" id="{35B35F6E-D9C7-46DF-831A-F7AA2535F62B}"/>
              </a:ext>
            </a:extLst>
          </p:cNvPr>
          <p:cNvSpPr/>
          <p:nvPr/>
        </p:nvSpPr>
        <p:spPr>
          <a:xfrm>
            <a:off x="7023233" y="4898279"/>
            <a:ext cx="7787709" cy="584775"/>
          </a:xfrm>
          <a:prstGeom prst="rect">
            <a:avLst/>
          </a:prstGeom>
        </p:spPr>
        <p:txBody>
          <a:bodyPr wrap="none">
            <a:spAutoFit/>
          </a:bodyPr>
          <a:lstStyle/>
          <a:p>
            <a:r>
              <a:rPr lang="en-US" sz="3200" b="1" u="sng" dirty="0">
                <a:latin typeface="Verdana" panose="020B0604030504040204" pitchFamily="34" charset="0"/>
                <a:ea typeface="Verdana" panose="020B0604030504040204" pitchFamily="34" charset="0"/>
              </a:rPr>
              <a:t>E mail</a:t>
            </a:r>
            <a:r>
              <a:rPr lang="ru-RU" sz="3200" b="1" u="sng" dirty="0">
                <a:latin typeface="Verdana" panose="020B0604030504040204" pitchFamily="34" charset="0"/>
                <a:ea typeface="Verdana" panose="020B0604030504040204" pitchFamily="34" charset="0"/>
              </a:rPr>
              <a:t>: </a:t>
            </a:r>
            <a:r>
              <a:rPr lang="en-US" sz="3200" b="1" u="sng" dirty="0">
                <a:latin typeface="Verdana" panose="020B0604030504040204" pitchFamily="34" charset="0"/>
                <a:ea typeface="Verdana" panose="020B0604030504040204" pitchFamily="34" charset="0"/>
              </a:rPr>
              <a:t>andrej.pozdin@yandex.ru</a:t>
            </a:r>
            <a:endParaRPr lang="ru-RU" sz="3200" b="1" u="sng" dirty="0">
              <a:latin typeface="Verdana" panose="020B0604030504040204" pitchFamily="34" charset="0"/>
              <a:ea typeface="Verdana" panose="020B0604030504040204" pitchFamily="34" charset="0"/>
            </a:endParaRPr>
          </a:p>
        </p:txBody>
      </p:sp>
      <p:sp>
        <p:nvSpPr>
          <p:cNvPr id="13" name="TextBox 12">
            <a:extLst>
              <a:ext uri="{FF2B5EF4-FFF2-40B4-BE49-F238E27FC236}">
                <a16:creationId xmlns:a16="http://schemas.microsoft.com/office/drawing/2014/main" id="{3E6A1341-6189-4C7A-A40B-DC40E05DB42A}"/>
              </a:ext>
            </a:extLst>
          </p:cNvPr>
          <p:cNvSpPr txBox="1"/>
          <p:nvPr/>
        </p:nvSpPr>
        <p:spPr>
          <a:xfrm>
            <a:off x="668860" y="29416220"/>
            <a:ext cx="19850099" cy="510778"/>
          </a:xfrm>
          <a:prstGeom prst="round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indent="432000" algn="just"/>
            <a:r>
              <a:rPr lang="en-US" sz="2400" dirty="0">
                <a:latin typeface="Verdana" panose="020B0604030504040204" pitchFamily="34" charset="0"/>
                <a:ea typeface="Verdana" panose="020B0604030504040204" pitchFamily="34" charset="0"/>
              </a:rPr>
              <a:t>The work was financially supported by program 211 of the Government of the Russian Federation (No. 02.A03.21.0006.)</a:t>
            </a:r>
            <a:endParaRPr lang="ru-RU" sz="2400" dirty="0">
              <a:latin typeface="Verdana" panose="020B0604030504040204" pitchFamily="34" charset="0"/>
              <a:ea typeface="Verdana" panose="020B0604030504040204" pitchFamily="34" charset="0"/>
            </a:endParaRPr>
          </a:p>
        </p:txBody>
      </p:sp>
      <p:sp>
        <p:nvSpPr>
          <p:cNvPr id="32" name="Text Box 190">
            <a:extLst>
              <a:ext uri="{FF2B5EF4-FFF2-40B4-BE49-F238E27FC236}">
                <a16:creationId xmlns:a16="http://schemas.microsoft.com/office/drawing/2014/main" id="{D173957E-4FC9-4B44-A87C-FC51A9B74C1D}"/>
              </a:ext>
            </a:extLst>
          </p:cNvPr>
          <p:cNvSpPr txBox="1">
            <a:spLocks noChangeArrowheads="1"/>
          </p:cNvSpPr>
          <p:nvPr/>
        </p:nvSpPr>
        <p:spPr bwMode="auto">
          <a:xfrm>
            <a:off x="867726" y="10629481"/>
            <a:ext cx="7689541" cy="6392904"/>
          </a:xfrm>
          <a:prstGeom prst="roundRect">
            <a:avLst/>
          </a:prstGeom>
          <a:solidFill>
            <a:schemeClr val="bg1"/>
          </a:solidFill>
          <a:ln w="12700">
            <a:solidFill>
              <a:srgbClr val="00B050"/>
            </a:solidFill>
          </a:ln>
          <a:effectLst/>
        </p:spPr>
        <p:txBody>
          <a:bodyPr wrap="square" lIns="194160" tIns="194160" rIns="194160" bIns="194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spcAft>
                <a:spcPts val="600"/>
              </a:spcAft>
            </a:pPr>
            <a:r>
              <a:rPr lang="en-US" sz="2800" b="1" dirty="0">
                <a:latin typeface="Verdana" panose="020B0604030504040204" pitchFamily="34" charset="0"/>
                <a:ea typeface="Verdana" panose="020B0604030504040204" pitchFamily="34" charset="0"/>
              </a:rPr>
              <a:t>Synthesis</a:t>
            </a:r>
            <a:endParaRPr lang="ru-RU" sz="2800" b="1" dirty="0">
              <a:latin typeface="Verdana" panose="020B0604030504040204" pitchFamily="34" charset="0"/>
              <a:ea typeface="Verdana" panose="020B0604030504040204" pitchFamily="34" charset="0"/>
            </a:endParaRPr>
          </a:p>
          <a:p>
            <a:pPr algn="ctr">
              <a:spcAft>
                <a:spcPts val="600"/>
              </a:spcAft>
            </a:pPr>
            <a:r>
              <a:rPr lang="en-US" sz="2400" i="1" dirty="0">
                <a:latin typeface="Verdana" panose="020B0604030504040204" pitchFamily="34" charset="0"/>
                <a:ea typeface="Verdana" panose="020B0604030504040204" pitchFamily="34" charset="0"/>
              </a:rPr>
              <a:t>Thin films of </a:t>
            </a:r>
            <a:r>
              <a:rPr lang="en-US" sz="2400" i="1" dirty="0" err="1">
                <a:latin typeface="Verdana" panose="020B0604030504040204" pitchFamily="34" charset="0"/>
                <a:ea typeface="Verdana" panose="020B0604030504040204" pitchFamily="34" charset="0"/>
              </a:rPr>
              <a:t>PbS</a:t>
            </a:r>
            <a:r>
              <a:rPr lang="en-US" sz="2400" i="1" dirty="0">
                <a:latin typeface="Verdana" panose="020B0604030504040204" pitchFamily="34" charset="0"/>
                <a:ea typeface="Verdana" panose="020B0604030504040204" pitchFamily="34" charset="0"/>
              </a:rPr>
              <a:t> (Cr) were obtained by chemical deposition from aqueous media.</a:t>
            </a:r>
            <a:endParaRPr lang="ru-RU" sz="2400" i="1" dirty="0">
              <a:latin typeface="Verdana" panose="020B0604030504040204" pitchFamily="34" charset="0"/>
              <a:ea typeface="Verdana" panose="020B0604030504040204" pitchFamily="34" charset="0"/>
            </a:endParaRPr>
          </a:p>
          <a:p>
            <a:pPr algn="just"/>
            <a:r>
              <a:rPr lang="ru-RU" sz="2400" dirty="0"/>
              <a:t>    </a:t>
            </a:r>
          </a:p>
          <a:p>
            <a:pPr algn="just"/>
            <a:endParaRPr lang="ru-RU" sz="2400" dirty="0"/>
          </a:p>
          <a:p>
            <a:pPr algn="just"/>
            <a:endParaRPr lang="ru-RU" sz="2400" dirty="0"/>
          </a:p>
          <a:p>
            <a:pPr algn="just"/>
            <a:endParaRPr lang="ru-RU" sz="2400" dirty="0"/>
          </a:p>
          <a:p>
            <a:pPr algn="just"/>
            <a:endParaRPr lang="ru-RU" sz="2400" dirty="0"/>
          </a:p>
          <a:p>
            <a:pPr algn="just"/>
            <a:endParaRPr lang="ru-RU" sz="2400" dirty="0"/>
          </a:p>
          <a:p>
            <a:pPr algn="just"/>
            <a:endParaRPr lang="ru-RU" sz="2400" dirty="0"/>
          </a:p>
          <a:p>
            <a:pPr algn="just"/>
            <a:endParaRPr lang="ru-RU" sz="2400" dirty="0"/>
          </a:p>
          <a:p>
            <a:pPr algn="just"/>
            <a:endParaRPr lang="ru-RU" sz="2400" dirty="0"/>
          </a:p>
          <a:p>
            <a:pPr algn="just"/>
            <a:endParaRPr lang="ru-RU" sz="2400" dirty="0"/>
          </a:p>
          <a:p>
            <a:pPr algn="just"/>
            <a:endParaRPr lang="ru-RU" sz="2400" dirty="0"/>
          </a:p>
        </p:txBody>
      </p:sp>
      <p:sp>
        <p:nvSpPr>
          <p:cNvPr id="25" name="Text Box 190">
            <a:extLst>
              <a:ext uri="{FF2B5EF4-FFF2-40B4-BE49-F238E27FC236}">
                <a16:creationId xmlns:a16="http://schemas.microsoft.com/office/drawing/2014/main" id="{64DFD460-9810-42D6-A9D4-09FADF652418}"/>
              </a:ext>
            </a:extLst>
          </p:cNvPr>
          <p:cNvSpPr txBox="1">
            <a:spLocks noChangeArrowheads="1"/>
          </p:cNvSpPr>
          <p:nvPr/>
        </p:nvSpPr>
        <p:spPr bwMode="auto">
          <a:xfrm>
            <a:off x="867726" y="24798780"/>
            <a:ext cx="19490887" cy="4060351"/>
          </a:xfrm>
          <a:prstGeom prst="roundRect">
            <a:avLst/>
          </a:prstGeom>
          <a:solidFill>
            <a:schemeClr val="bg1"/>
          </a:solidFill>
          <a:ln w="12700">
            <a:solidFill>
              <a:srgbClr val="00B050"/>
            </a:solidFill>
          </a:ln>
          <a:effectLst/>
        </p:spPr>
        <p:txBody>
          <a:bodyPr wrap="square" lIns="194160" tIns="194160" rIns="194160" bIns="194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spcAft>
                <a:spcPts val="600"/>
              </a:spcAft>
            </a:pPr>
            <a:r>
              <a:rPr lang="en-US" sz="2400" dirty="0"/>
              <a:t>   </a:t>
            </a:r>
            <a:r>
              <a:rPr lang="en-US" sz="2800" b="1" dirty="0">
                <a:latin typeface="Verdana" panose="020B0604030504040204" pitchFamily="34" charset="0"/>
                <a:ea typeface="Verdana" panose="020B0604030504040204" pitchFamily="34" charset="0"/>
              </a:rPr>
              <a:t>Conclusions</a:t>
            </a:r>
            <a:endParaRPr lang="ru-RU" sz="2800" b="1" dirty="0">
              <a:latin typeface="Verdana" panose="020B0604030504040204" pitchFamily="34" charset="0"/>
              <a:ea typeface="Verdana" panose="020B0604030504040204" pitchFamily="34" charset="0"/>
            </a:endParaRPr>
          </a:p>
          <a:p>
            <a:pPr indent="-457200" algn="just">
              <a:buAutoNum type="arabicPeriod"/>
            </a:pPr>
            <a:r>
              <a:rPr lang="en-US" sz="2000" dirty="0">
                <a:latin typeface="Verdana" panose="020B0604030504040204" pitchFamily="34" charset="0"/>
                <a:ea typeface="Verdana" panose="020B0604030504040204" pitchFamily="34" charset="0"/>
              </a:rPr>
              <a:t>By the method of chemical deposition from aqueous solutions from the studied reaction systems, thin films of </a:t>
            </a:r>
            <a:r>
              <a:rPr lang="en-US" sz="2000" dirty="0" err="1">
                <a:latin typeface="Verdana" panose="020B0604030504040204" pitchFamily="34" charset="0"/>
                <a:ea typeface="Verdana" panose="020B0604030504040204" pitchFamily="34" charset="0"/>
              </a:rPr>
              <a:t>PbS</a:t>
            </a:r>
            <a:r>
              <a:rPr lang="en-US" sz="2000" dirty="0">
                <a:latin typeface="Verdana" panose="020B0604030504040204" pitchFamily="34" charset="0"/>
                <a:ea typeface="Verdana" panose="020B0604030504040204" pitchFamily="34" charset="0"/>
              </a:rPr>
              <a:t>(Cr) with a thickness of 420-520 nm were obtained.</a:t>
            </a:r>
          </a:p>
          <a:p>
            <a:pPr indent="-457200" algn="just">
              <a:buAutoNum type="arabicPeriod"/>
            </a:pPr>
            <a:r>
              <a:rPr lang="en-US" sz="2000" dirty="0">
                <a:latin typeface="Verdana" panose="020B0604030504040204" pitchFamily="34" charset="0"/>
                <a:ea typeface="Verdana" panose="020B0604030504040204" pitchFamily="34" charset="0"/>
              </a:rPr>
              <a:t>It is shown that the introduction of a chromium salt into the reaction mixture does not change the cubic crystal structure of lead sulfide and does not significantly affect the morphology of films with an average crystallite size from ~ 100 to ~ 225 nm with their monomodal distribution.</a:t>
            </a:r>
          </a:p>
          <a:p>
            <a:pPr indent="-457200" algn="just">
              <a:buAutoNum type="arabicPeriod"/>
            </a:pPr>
            <a:r>
              <a:rPr lang="en-US" sz="2000" dirty="0">
                <a:latin typeface="Verdana" panose="020B0604030504040204" pitchFamily="34" charset="0"/>
                <a:ea typeface="Verdana" panose="020B0604030504040204" pitchFamily="34" charset="0"/>
              </a:rPr>
              <a:t>The performed EDX analysis showed that the thin-film layers doped simultaneously with iodine and chromium </a:t>
            </a:r>
            <a:r>
              <a:rPr lang="en-US" sz="2000" dirty="0" err="1">
                <a:latin typeface="Verdana" panose="020B0604030504040204" pitchFamily="34" charset="0"/>
                <a:ea typeface="Verdana" panose="020B0604030504040204" pitchFamily="34" charset="0"/>
              </a:rPr>
              <a:t>PbS</a:t>
            </a:r>
            <a:r>
              <a:rPr lang="en-US" sz="2000" dirty="0">
                <a:latin typeface="Verdana" panose="020B0604030504040204" pitchFamily="34" charset="0"/>
                <a:ea typeface="Verdana" panose="020B0604030504040204" pitchFamily="34" charset="0"/>
              </a:rPr>
              <a:t>(</a:t>
            </a:r>
            <a:r>
              <a:rPr lang="en-US" sz="2000" dirty="0" err="1">
                <a:latin typeface="Verdana" panose="020B0604030504040204" pitchFamily="34" charset="0"/>
                <a:ea typeface="Verdana" panose="020B0604030504040204" pitchFamily="34" charset="0"/>
              </a:rPr>
              <a:t>I,Cr</a:t>
            </a:r>
            <a:r>
              <a:rPr lang="en-US" sz="2000" dirty="0">
                <a:latin typeface="Verdana" panose="020B0604030504040204" pitchFamily="34" charset="0"/>
                <a:ea typeface="Verdana" panose="020B0604030504040204" pitchFamily="34" charset="0"/>
              </a:rPr>
              <a:t>) contain 47.74-     48.02 at.% lead and 48.82-50.32 at.% sulfur. In the </a:t>
            </a:r>
            <a:r>
              <a:rPr lang="en-US" sz="2000" dirty="0" err="1">
                <a:latin typeface="Verdana" panose="020B0604030504040204" pitchFamily="34" charset="0"/>
                <a:ea typeface="Verdana" panose="020B0604030504040204" pitchFamily="34" charset="0"/>
              </a:rPr>
              <a:t>PbS</a:t>
            </a:r>
            <a:r>
              <a:rPr lang="en-US" sz="2000" dirty="0">
                <a:latin typeface="Verdana" panose="020B0604030504040204" pitchFamily="34" charset="0"/>
                <a:ea typeface="Verdana" panose="020B0604030504040204" pitchFamily="34" charset="0"/>
              </a:rPr>
              <a:t> (I, Cr) films, a dopant transition element was found locally in an amount from 0.47 to         1.08 at.%.</a:t>
            </a:r>
          </a:p>
          <a:p>
            <a:pPr indent="-457200" algn="just">
              <a:buAutoNum type="arabicPeriod"/>
            </a:pPr>
            <a:r>
              <a:rPr lang="en-US" sz="2000" dirty="0">
                <a:latin typeface="Verdana" panose="020B0604030504040204" pitchFamily="34" charset="0"/>
                <a:ea typeface="Verdana" panose="020B0604030504040204" pitchFamily="34" charset="0"/>
              </a:rPr>
              <a:t>The dependence of the voltaic sensitivity on the concentration of chromium salt in the reaction bath has an extreme character with a maximum at 0.016 mol/l, which is associated with the nonmonotonic incorporation of chromium into the </a:t>
            </a:r>
            <a:r>
              <a:rPr lang="en-US" sz="2000" dirty="0" err="1">
                <a:latin typeface="Verdana" panose="020B0604030504040204" pitchFamily="34" charset="0"/>
                <a:ea typeface="Verdana" panose="020B0604030504040204" pitchFamily="34" charset="0"/>
              </a:rPr>
              <a:t>PbS</a:t>
            </a:r>
            <a:r>
              <a:rPr lang="en-US" sz="2000" dirty="0">
                <a:latin typeface="Verdana" panose="020B0604030504040204" pitchFamily="34" charset="0"/>
                <a:ea typeface="Verdana" panose="020B0604030504040204" pitchFamily="34" charset="0"/>
              </a:rPr>
              <a:t> lattice.</a:t>
            </a:r>
            <a:endParaRPr lang="ru-RU" sz="2000" dirty="0">
              <a:latin typeface="Verdana" panose="020B0604030504040204" pitchFamily="34" charset="0"/>
              <a:ea typeface="Verdana" panose="020B0604030504040204" pitchFamily="34" charset="0"/>
            </a:endParaRPr>
          </a:p>
        </p:txBody>
      </p:sp>
      <p:sp>
        <p:nvSpPr>
          <p:cNvPr id="26" name="Text Box 190">
            <a:extLst>
              <a:ext uri="{FF2B5EF4-FFF2-40B4-BE49-F238E27FC236}">
                <a16:creationId xmlns:a16="http://schemas.microsoft.com/office/drawing/2014/main" id="{DC97845D-3717-4A32-A7EB-7940C9A451C2}"/>
              </a:ext>
            </a:extLst>
          </p:cNvPr>
          <p:cNvSpPr txBox="1">
            <a:spLocks noChangeArrowheads="1"/>
          </p:cNvSpPr>
          <p:nvPr/>
        </p:nvSpPr>
        <p:spPr bwMode="auto">
          <a:xfrm>
            <a:off x="9201031" y="10652229"/>
            <a:ext cx="11119061" cy="6358853"/>
          </a:xfrm>
          <a:prstGeom prst="roundRect">
            <a:avLst/>
          </a:prstGeom>
          <a:solidFill>
            <a:schemeClr val="bg1"/>
          </a:solidFill>
          <a:ln w="12700">
            <a:solidFill>
              <a:srgbClr val="00B050"/>
            </a:solidFill>
          </a:ln>
          <a:effectLst/>
        </p:spPr>
        <p:txBody>
          <a:bodyPr wrap="square" lIns="194160" tIns="194160" rIns="194160" bIns="194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r>
              <a:rPr lang="en-US" sz="2800" b="1" dirty="0">
                <a:latin typeface="Verdana" panose="020B0604030504040204" pitchFamily="34" charset="0"/>
                <a:ea typeface="Verdana" panose="020B0604030504040204" pitchFamily="34" charset="0"/>
              </a:rPr>
              <a:t>Photoelectric properties </a:t>
            </a:r>
          </a:p>
          <a:p>
            <a:pPr algn="ctr"/>
            <a:endParaRPr lang="ru-RU" sz="2800" b="1" dirty="0">
              <a:latin typeface="Verdana" panose="020B0604030504040204" pitchFamily="34" charset="0"/>
              <a:ea typeface="Verdana" panose="020B0604030504040204" pitchFamily="34" charset="0"/>
            </a:endParaRPr>
          </a:p>
          <a:p>
            <a:pPr algn="ctr"/>
            <a:endParaRPr lang="ru-RU" sz="2800" b="1" dirty="0">
              <a:latin typeface="Verdana" panose="020B0604030504040204" pitchFamily="34" charset="0"/>
              <a:ea typeface="Verdana" panose="020B0604030504040204" pitchFamily="34" charset="0"/>
            </a:endParaRPr>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p:txBody>
      </p:sp>
      <p:sp>
        <p:nvSpPr>
          <p:cNvPr id="28" name="Text Box 190">
            <a:extLst>
              <a:ext uri="{FF2B5EF4-FFF2-40B4-BE49-F238E27FC236}">
                <a16:creationId xmlns:a16="http://schemas.microsoft.com/office/drawing/2014/main" id="{3C5BCFB4-54B1-47C1-8FB0-EBAEE7F454C1}"/>
              </a:ext>
            </a:extLst>
          </p:cNvPr>
          <p:cNvSpPr txBox="1">
            <a:spLocks noChangeArrowheads="1"/>
          </p:cNvSpPr>
          <p:nvPr/>
        </p:nvSpPr>
        <p:spPr bwMode="auto">
          <a:xfrm>
            <a:off x="867726" y="17219156"/>
            <a:ext cx="19452366" cy="7278253"/>
          </a:xfrm>
          <a:prstGeom prst="roundRect">
            <a:avLst/>
          </a:prstGeom>
          <a:solidFill>
            <a:schemeClr val="bg1"/>
          </a:solidFill>
          <a:ln w="12700">
            <a:solidFill>
              <a:srgbClr val="00B050"/>
            </a:solidFill>
          </a:ln>
          <a:effectLst/>
        </p:spPr>
        <p:txBody>
          <a:bodyPr wrap="square" lIns="194160" tIns="194160" rIns="194160" bIns="194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r>
              <a:rPr lang="en-US" sz="2800" b="1" dirty="0">
                <a:latin typeface="Verdana" panose="020B0604030504040204" pitchFamily="34" charset="0"/>
                <a:ea typeface="Verdana" panose="020B0604030504040204" pitchFamily="34" charset="0"/>
              </a:rPr>
              <a:t>Electron microscopic studies</a:t>
            </a:r>
          </a:p>
          <a:p>
            <a:pPr algn="ctr"/>
            <a:r>
              <a:rPr lang="en-US" sz="2800" b="1" dirty="0">
                <a:latin typeface="Verdana" panose="020B0604030504040204" pitchFamily="34" charset="0"/>
                <a:ea typeface="Verdana" panose="020B0604030504040204" pitchFamily="34" charset="0"/>
              </a:rPr>
              <a:t> </a:t>
            </a:r>
            <a:endParaRPr lang="ru-RU" sz="2000" dirty="0">
              <a:latin typeface="Verdana" panose="020B0604030504040204" pitchFamily="34" charset="0"/>
              <a:ea typeface="Verdana" panose="020B0604030504040204" pitchFamily="34" charset="0"/>
            </a:endParaRPr>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a:p>
            <a:pPr algn="ctr"/>
            <a:endParaRPr lang="ru-RU" dirty="0"/>
          </a:p>
          <a:p>
            <a:pPr algn="ctr"/>
            <a:endParaRPr lang="ru-RU" sz="1600" dirty="0">
              <a:latin typeface="Verdana" panose="020B0604030504040204" pitchFamily="34" charset="0"/>
              <a:ea typeface="Verdana" panose="020B0604030504040204" pitchFamily="34" charset="0"/>
            </a:endParaRPr>
          </a:p>
        </p:txBody>
      </p:sp>
      <p:sp>
        <p:nvSpPr>
          <p:cNvPr id="16" name="TextBox 15">
            <a:extLst>
              <a:ext uri="{FF2B5EF4-FFF2-40B4-BE49-F238E27FC236}">
                <a16:creationId xmlns:a16="http://schemas.microsoft.com/office/drawing/2014/main" id="{450D59B7-0FC2-46AD-823B-52223F3D836E}"/>
              </a:ext>
            </a:extLst>
          </p:cNvPr>
          <p:cNvSpPr txBox="1"/>
          <p:nvPr/>
        </p:nvSpPr>
        <p:spPr>
          <a:xfrm>
            <a:off x="1793432" y="19381365"/>
            <a:ext cx="7872484" cy="769441"/>
          </a:xfrm>
          <a:prstGeom prst="rect">
            <a:avLst/>
          </a:prstGeom>
          <a:noFill/>
        </p:spPr>
        <p:txBody>
          <a:bodyPr wrap="square" rtlCol="0">
            <a:spAutoFit/>
          </a:bodyPr>
          <a:lstStyle/>
          <a:p>
            <a:pPr algn="ctr"/>
            <a:r>
              <a:rPr lang="en-US" sz="2200" i="1" dirty="0">
                <a:latin typeface="Verdana" panose="020B0604030504040204" pitchFamily="34" charset="0"/>
                <a:ea typeface="Verdana" panose="020B0604030504040204" pitchFamily="34" charset="0"/>
              </a:rPr>
              <a:t>Elemental composition and structural characteristics of </a:t>
            </a:r>
            <a:r>
              <a:rPr lang="en-US" sz="2200" i="1" dirty="0" err="1">
                <a:latin typeface="Verdana" panose="020B0604030504040204" pitchFamily="34" charset="0"/>
                <a:ea typeface="Verdana" panose="020B0604030504040204" pitchFamily="34" charset="0"/>
              </a:rPr>
              <a:t>PbS</a:t>
            </a:r>
            <a:r>
              <a:rPr lang="en-US" sz="2200" i="1" dirty="0">
                <a:latin typeface="Verdana" panose="020B0604030504040204" pitchFamily="34" charset="0"/>
                <a:ea typeface="Verdana" panose="020B0604030504040204" pitchFamily="34" charset="0"/>
              </a:rPr>
              <a:t>(Cr) films synthesized on a glass substrate</a:t>
            </a:r>
            <a:endParaRPr lang="ru-RU" sz="2200" i="1" dirty="0">
              <a:latin typeface="Verdana" panose="020B0604030504040204" pitchFamily="34" charset="0"/>
              <a:ea typeface="Verdana" panose="020B0604030504040204" pitchFamily="34" charset="0"/>
            </a:endParaRPr>
          </a:p>
        </p:txBody>
      </p:sp>
      <p:sp>
        <p:nvSpPr>
          <p:cNvPr id="43" name="TextBox 42">
            <a:extLst>
              <a:ext uri="{FF2B5EF4-FFF2-40B4-BE49-F238E27FC236}">
                <a16:creationId xmlns:a16="http://schemas.microsoft.com/office/drawing/2014/main" id="{5CBB9658-7859-4FAE-9F3F-3076C2FAFAB1}"/>
              </a:ext>
            </a:extLst>
          </p:cNvPr>
          <p:cNvSpPr txBox="1"/>
          <p:nvPr/>
        </p:nvSpPr>
        <p:spPr>
          <a:xfrm>
            <a:off x="1282048" y="15522225"/>
            <a:ext cx="6860890" cy="769441"/>
          </a:xfrm>
          <a:prstGeom prst="rect">
            <a:avLst/>
          </a:prstGeom>
          <a:noFill/>
        </p:spPr>
        <p:txBody>
          <a:bodyPr wrap="square" rtlCol="0">
            <a:spAutoFit/>
          </a:bodyPr>
          <a:lstStyle/>
          <a:p>
            <a:pPr algn="ctr"/>
            <a:r>
              <a:rPr lang="en-US" sz="2200" dirty="0">
                <a:latin typeface="Verdana" panose="020B0604030504040204" pitchFamily="34" charset="0"/>
                <a:ea typeface="Verdana" panose="020B0604030504040204" pitchFamily="34" charset="0"/>
              </a:rPr>
              <a:t>Deposition in a thermostat at a temperature of 353K for 90 min.</a:t>
            </a:r>
            <a:endParaRPr lang="ru-RU" sz="2200" dirty="0">
              <a:latin typeface="Verdana" panose="020B0604030504040204" pitchFamily="34" charset="0"/>
              <a:ea typeface="Verdana" panose="020B0604030504040204" pitchFamily="34" charset="0"/>
            </a:endParaRPr>
          </a:p>
        </p:txBody>
      </p:sp>
      <p:sp>
        <p:nvSpPr>
          <p:cNvPr id="35" name="TextBox 34">
            <a:extLst>
              <a:ext uri="{FF2B5EF4-FFF2-40B4-BE49-F238E27FC236}">
                <a16:creationId xmlns:a16="http://schemas.microsoft.com/office/drawing/2014/main" id="{6853DC89-CD81-4B50-99F9-24687ACFA3F5}"/>
              </a:ext>
            </a:extLst>
          </p:cNvPr>
          <p:cNvSpPr txBox="1"/>
          <p:nvPr/>
        </p:nvSpPr>
        <p:spPr>
          <a:xfrm>
            <a:off x="2011403" y="16402898"/>
            <a:ext cx="5402179" cy="369332"/>
          </a:xfrm>
          <a:prstGeom prst="rect">
            <a:avLst/>
          </a:prstGeom>
          <a:noFill/>
        </p:spPr>
        <p:txBody>
          <a:bodyPr wrap="square" rtlCol="0">
            <a:spAutoFit/>
          </a:bodyPr>
          <a:lstStyle/>
          <a:p>
            <a:pPr algn="ctr"/>
            <a:r>
              <a:rPr lang="en-US" sz="1800" b="1" dirty="0">
                <a:latin typeface="Verdana" panose="020B0604030504040204" pitchFamily="34" charset="0"/>
                <a:ea typeface="Verdana" panose="020B0604030504040204" pitchFamily="34" charset="0"/>
              </a:rPr>
              <a:t>Fig</a:t>
            </a:r>
            <a:r>
              <a:rPr lang="ru-RU" sz="1800" b="1" dirty="0">
                <a:latin typeface="Verdana" panose="020B0604030504040204" pitchFamily="34" charset="0"/>
                <a:ea typeface="Verdana" panose="020B0604030504040204" pitchFamily="34" charset="0"/>
              </a:rPr>
              <a:t>. 1. </a:t>
            </a:r>
            <a:r>
              <a:rPr lang="en-US" sz="1800" dirty="0">
                <a:latin typeface="Verdana" panose="020B0604030504040204" pitchFamily="34" charset="0"/>
                <a:ea typeface="Verdana" panose="020B0604030504040204" pitchFamily="34" charset="0"/>
              </a:rPr>
              <a:t>Synthesis procedure</a:t>
            </a:r>
            <a:endParaRPr lang="ru-RU" sz="1800" b="1" dirty="0">
              <a:latin typeface="Verdana" panose="020B0604030504040204" pitchFamily="34" charset="0"/>
              <a:ea typeface="Verdana" panose="020B0604030504040204" pitchFamily="34" charset="0"/>
            </a:endParaRPr>
          </a:p>
        </p:txBody>
      </p:sp>
      <p:sp>
        <p:nvSpPr>
          <p:cNvPr id="29" name="TextBox 28">
            <a:extLst>
              <a:ext uri="{FF2B5EF4-FFF2-40B4-BE49-F238E27FC236}">
                <a16:creationId xmlns:a16="http://schemas.microsoft.com/office/drawing/2014/main" id="{FBBCA699-ADDC-404F-9164-F54DB5694DAA}"/>
              </a:ext>
            </a:extLst>
          </p:cNvPr>
          <p:cNvSpPr txBox="1"/>
          <p:nvPr/>
        </p:nvSpPr>
        <p:spPr>
          <a:xfrm>
            <a:off x="9861617" y="16039802"/>
            <a:ext cx="9898650" cy="646331"/>
          </a:xfrm>
          <a:prstGeom prst="rect">
            <a:avLst/>
          </a:prstGeom>
          <a:noFill/>
        </p:spPr>
        <p:txBody>
          <a:bodyPr wrap="square" rtlCol="0">
            <a:spAutoFit/>
          </a:bodyPr>
          <a:lstStyle/>
          <a:p>
            <a:pPr algn="ctr"/>
            <a:r>
              <a:rPr lang="en-US" sz="1800" b="1" dirty="0">
                <a:latin typeface="Verdana" panose="020B0604030504040204" pitchFamily="34" charset="0"/>
                <a:ea typeface="Verdana" panose="020B0604030504040204" pitchFamily="34" charset="0"/>
              </a:rPr>
              <a:t>Fig</a:t>
            </a:r>
            <a:r>
              <a:rPr lang="ru-RU" sz="1800" b="1" dirty="0">
                <a:latin typeface="Verdana" panose="020B0604030504040204" pitchFamily="34" charset="0"/>
                <a:ea typeface="Verdana" panose="020B0604030504040204" pitchFamily="34" charset="0"/>
              </a:rPr>
              <a:t>. 2 </a:t>
            </a:r>
            <a:r>
              <a:rPr lang="en-US" sz="1800" dirty="0">
                <a:latin typeface="Verdana" panose="020B0604030504040204" pitchFamily="34" charset="0"/>
                <a:ea typeface="Verdana" panose="020B0604030504040204" pitchFamily="34" charset="0"/>
              </a:rPr>
              <a:t>Changing the dark resistance R</a:t>
            </a:r>
            <a:r>
              <a:rPr lang="en-US" sz="1800" baseline="-25000" dirty="0">
                <a:latin typeface="Verdana" panose="020B0604030504040204" pitchFamily="34" charset="0"/>
                <a:ea typeface="Verdana" panose="020B0604030504040204" pitchFamily="34" charset="0"/>
              </a:rPr>
              <a:t>d</a:t>
            </a:r>
            <a:r>
              <a:rPr lang="en-US" sz="1800" dirty="0">
                <a:latin typeface="Verdana" panose="020B0604030504040204" pitchFamily="34" charset="0"/>
                <a:ea typeface="Verdana" panose="020B0604030504040204" pitchFamily="34" charset="0"/>
              </a:rPr>
              <a:t> and volt sensitivity U</a:t>
            </a:r>
            <a:r>
              <a:rPr lang="en-US" sz="1800" baseline="-25000" dirty="0">
                <a:latin typeface="Verdana" panose="020B0604030504040204" pitchFamily="34" charset="0"/>
                <a:ea typeface="Verdana" panose="020B0604030504040204" pitchFamily="34" charset="0"/>
              </a:rPr>
              <a:t>S</a:t>
            </a:r>
            <a:r>
              <a:rPr lang="en-US" sz="1800" dirty="0">
                <a:latin typeface="Verdana" panose="020B0604030504040204" pitchFamily="34" charset="0"/>
                <a:ea typeface="Verdana" panose="020B0604030504040204" pitchFamily="34" charset="0"/>
              </a:rPr>
              <a:t> of elements (5×5) mm</a:t>
            </a:r>
            <a:r>
              <a:rPr lang="en-US" sz="1800" baseline="30000" dirty="0">
                <a:latin typeface="Verdana" panose="020B0604030504040204" pitchFamily="34" charset="0"/>
                <a:ea typeface="Verdana" panose="020B0604030504040204" pitchFamily="34" charset="0"/>
              </a:rPr>
              <a:t>2</a:t>
            </a:r>
            <a:r>
              <a:rPr lang="en-US" sz="1800" dirty="0">
                <a:latin typeface="Verdana" panose="020B0604030504040204" pitchFamily="34" charset="0"/>
                <a:ea typeface="Verdana" panose="020B0604030504040204" pitchFamily="34" charset="0"/>
              </a:rPr>
              <a:t> based on films </a:t>
            </a:r>
            <a:r>
              <a:rPr lang="en-US" sz="1800" dirty="0" err="1">
                <a:latin typeface="Verdana" panose="020B0604030504040204" pitchFamily="34" charset="0"/>
                <a:ea typeface="Verdana" panose="020B0604030504040204" pitchFamily="34" charset="0"/>
              </a:rPr>
              <a:t>PbS</a:t>
            </a:r>
            <a:r>
              <a:rPr lang="en-US" sz="1800" dirty="0">
                <a:latin typeface="Verdana" panose="020B0604030504040204" pitchFamily="34" charset="0"/>
                <a:ea typeface="Verdana" panose="020B0604030504040204" pitchFamily="34" charset="0"/>
              </a:rPr>
              <a:t> (</a:t>
            </a:r>
            <a:r>
              <a:rPr lang="en-US" sz="1800" dirty="0" err="1">
                <a:latin typeface="Verdana" panose="020B0604030504040204" pitchFamily="34" charset="0"/>
                <a:ea typeface="Verdana" panose="020B0604030504040204" pitchFamily="34" charset="0"/>
              </a:rPr>
              <a:t>I,Cr</a:t>
            </a:r>
            <a:r>
              <a:rPr lang="en-US" sz="1800" dirty="0">
                <a:latin typeface="Verdana" panose="020B0604030504040204" pitchFamily="34" charset="0"/>
                <a:ea typeface="Verdana" panose="020B0604030504040204" pitchFamily="34" charset="0"/>
              </a:rPr>
              <a:t>) from the concentration of CrCl</a:t>
            </a:r>
            <a:r>
              <a:rPr lang="en-US" sz="1800" baseline="-25000" dirty="0">
                <a:latin typeface="Verdana" panose="020B0604030504040204" pitchFamily="34" charset="0"/>
                <a:ea typeface="Verdana" panose="020B0604030504040204" pitchFamily="34" charset="0"/>
              </a:rPr>
              <a:t>3</a:t>
            </a:r>
            <a:r>
              <a:rPr lang="en-US" sz="1800" dirty="0">
                <a:latin typeface="Verdana" panose="020B0604030504040204" pitchFamily="34" charset="0"/>
                <a:ea typeface="Verdana" panose="020B0604030504040204" pitchFamily="34" charset="0"/>
              </a:rPr>
              <a:t> in the reaction bath</a:t>
            </a:r>
            <a:endParaRPr lang="ru-RU" sz="1800" dirty="0">
              <a:latin typeface="Verdana" panose="020B0604030504040204" pitchFamily="34" charset="0"/>
              <a:ea typeface="Verdana" panose="020B0604030504040204" pitchFamily="34" charset="0"/>
            </a:endParaRPr>
          </a:p>
        </p:txBody>
      </p:sp>
      <p:graphicFrame>
        <p:nvGraphicFramePr>
          <p:cNvPr id="17" name="Таблица 16">
            <a:extLst>
              <a:ext uri="{FF2B5EF4-FFF2-40B4-BE49-F238E27FC236}">
                <a16:creationId xmlns:a16="http://schemas.microsoft.com/office/drawing/2014/main" id="{F08C006B-4C57-4580-9ECC-09472C1A6BBA}"/>
              </a:ext>
            </a:extLst>
          </p:cNvPr>
          <p:cNvGraphicFramePr>
            <a:graphicFrameLocks noGrp="1"/>
          </p:cNvGraphicFramePr>
          <p:nvPr>
            <p:extLst>
              <p:ext uri="{D42A27DB-BD31-4B8C-83A1-F6EECF244321}">
                <p14:modId xmlns:p14="http://schemas.microsoft.com/office/powerpoint/2010/main" val="2278622742"/>
              </p:ext>
            </p:extLst>
          </p:nvPr>
        </p:nvGraphicFramePr>
        <p:xfrm>
          <a:off x="1981488" y="20491745"/>
          <a:ext cx="7495163" cy="2507978"/>
        </p:xfrm>
        <a:graphic>
          <a:graphicData uri="http://schemas.openxmlformats.org/drawingml/2006/table">
            <a:tbl>
              <a:tblPr firstRow="1" firstCol="1" lastRow="1" lastCol="1" bandRow="1" bandCol="1"/>
              <a:tblGrid>
                <a:gridCol w="2530044">
                  <a:extLst>
                    <a:ext uri="{9D8B030D-6E8A-4147-A177-3AD203B41FA5}">
                      <a16:colId xmlns:a16="http://schemas.microsoft.com/office/drawing/2014/main" val="2378290077"/>
                    </a:ext>
                  </a:extLst>
                </a:gridCol>
                <a:gridCol w="1356695">
                  <a:extLst>
                    <a:ext uri="{9D8B030D-6E8A-4147-A177-3AD203B41FA5}">
                      <a16:colId xmlns:a16="http://schemas.microsoft.com/office/drawing/2014/main" val="3207897725"/>
                    </a:ext>
                  </a:extLst>
                </a:gridCol>
                <a:gridCol w="1223126">
                  <a:extLst>
                    <a:ext uri="{9D8B030D-6E8A-4147-A177-3AD203B41FA5}">
                      <a16:colId xmlns:a16="http://schemas.microsoft.com/office/drawing/2014/main" val="3275195889"/>
                    </a:ext>
                  </a:extLst>
                </a:gridCol>
                <a:gridCol w="1312313">
                  <a:extLst>
                    <a:ext uri="{9D8B030D-6E8A-4147-A177-3AD203B41FA5}">
                      <a16:colId xmlns:a16="http://schemas.microsoft.com/office/drawing/2014/main" val="1587600296"/>
                    </a:ext>
                  </a:extLst>
                </a:gridCol>
                <a:gridCol w="1072985">
                  <a:extLst>
                    <a:ext uri="{9D8B030D-6E8A-4147-A177-3AD203B41FA5}">
                      <a16:colId xmlns:a16="http://schemas.microsoft.com/office/drawing/2014/main" val="2591236022"/>
                    </a:ext>
                  </a:extLst>
                </a:gridCol>
              </a:tblGrid>
              <a:tr h="664991">
                <a:tc rowSpan="2">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[CrCl</a:t>
                      </a:r>
                      <a:r>
                        <a:rPr lang="en-US" sz="2000" baseline="-25000" dirty="0">
                          <a:effectLst/>
                          <a:latin typeface="Verdana" panose="020B0604030504040204" pitchFamily="34" charset="0"/>
                          <a:ea typeface="Verdana" panose="020B0604030504040204" pitchFamily="34" charset="0"/>
                          <a:cs typeface="Times New Roman" panose="02020603050405020304" pitchFamily="18" charset="0"/>
                        </a:rPr>
                        <a:t>3</a:t>
                      </a:r>
                      <a:r>
                        <a:rPr lang="en-US" sz="2000" dirty="0">
                          <a:effectLst/>
                          <a:latin typeface="Verdana" panose="020B0604030504040204" pitchFamily="34" charset="0"/>
                          <a:ea typeface="Verdana" panose="020B0604030504040204" pitchFamily="34" charset="0"/>
                          <a:cs typeface="Times New Roman" panose="02020603050405020304" pitchFamily="18" charset="0"/>
                        </a:rPr>
                        <a:t>], mol/l</a:t>
                      </a:r>
                      <a:endParaRPr lang="ru-RU"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Content of elements </a:t>
                      </a:r>
                    </a:p>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in the film</a:t>
                      </a:r>
                      <a:r>
                        <a:rPr lang="ru-RU" sz="2000" dirty="0">
                          <a:effectLst/>
                          <a:latin typeface="Verdana" panose="020B0604030504040204" pitchFamily="34" charset="0"/>
                          <a:ea typeface="Verdana" panose="020B0604030504040204" pitchFamily="34" charset="0"/>
                          <a:cs typeface="Times New Roman" panose="02020603050405020304" pitchFamily="18" charset="0"/>
                        </a:rPr>
                        <a:t>, </a:t>
                      </a:r>
                      <a:r>
                        <a:rPr lang="en-US" sz="2000" dirty="0">
                          <a:effectLst/>
                          <a:latin typeface="Verdana" panose="020B0604030504040204" pitchFamily="34" charset="0"/>
                          <a:ea typeface="Verdana" panose="020B0604030504040204" pitchFamily="34" charset="0"/>
                          <a:cs typeface="Times New Roman" panose="02020603050405020304" pitchFamily="18" charset="0"/>
                        </a:rPr>
                        <a:t>at</a:t>
                      </a:r>
                      <a:r>
                        <a:rPr lang="ru-RU" sz="2000" dirty="0">
                          <a:effectLst/>
                          <a:latin typeface="Verdana" panose="020B0604030504040204" pitchFamily="34" charset="0"/>
                          <a:ea typeface="Verdana" panose="020B0604030504040204" pitchFamily="34" charset="0"/>
                          <a:cs typeface="Times New Roman" panose="02020603050405020304" pitchFamily="18" charset="0"/>
                        </a:rPr>
                        <a:t>. %</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51445032"/>
                  </a:ext>
                </a:extLst>
              </a:tr>
              <a:tr h="317085">
                <a:tc vMerge="1">
                  <a:txBody>
                    <a:bodyPr/>
                    <a:lstStyle/>
                    <a:p>
                      <a:endParaRPr lang="ru-RU"/>
                    </a:p>
                  </a:txBody>
                  <a:tcPr/>
                </a:tc>
                <a:tc>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Pb</a:t>
                      </a:r>
                      <a:endParaRPr lang="ru-RU"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S</a:t>
                      </a:r>
                      <a:endParaRPr lang="ru-RU"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I</a:t>
                      </a:r>
                      <a:endParaRPr lang="ru-RU"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Cr</a:t>
                      </a:r>
                      <a:endParaRPr lang="ru-RU"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508413"/>
                  </a:ext>
                </a:extLst>
              </a:tr>
              <a:tr h="317085">
                <a:tc>
                  <a:txBody>
                    <a:bodyPr/>
                    <a:lstStyle/>
                    <a:p>
                      <a:pPr algn="ctr">
                        <a:lnSpc>
                          <a:spcPct val="107000"/>
                        </a:lnSpc>
                        <a:spcAft>
                          <a:spcPts val="0"/>
                        </a:spcAft>
                      </a:pPr>
                      <a:r>
                        <a:rPr lang="en-US"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0</a:t>
                      </a:r>
                      <a:endParaRPr lang="ru-RU"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49</a:t>
                      </a:r>
                      <a:r>
                        <a:rPr lang="ru-RU" sz="2000" dirty="0">
                          <a:effectLst/>
                          <a:latin typeface="Verdana" panose="020B0604030504040204" pitchFamily="34" charset="0"/>
                          <a:ea typeface="Verdana" panose="020B0604030504040204" pitchFamily="34" charset="0"/>
                          <a:cs typeface="Times New Roman" panose="02020603050405020304" pitchFamily="18" charset="0"/>
                        </a:rPr>
                        <a:t>.8</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48.3</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1.9</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3047404"/>
                  </a:ext>
                </a:extLst>
              </a:tr>
              <a:tr h="317085">
                <a:tc>
                  <a:txBody>
                    <a:bodyPr/>
                    <a:lstStyle/>
                    <a:p>
                      <a:pPr algn="ctr">
                        <a:lnSpc>
                          <a:spcPct val="107000"/>
                        </a:lnSpc>
                        <a:spcAft>
                          <a:spcPts val="0"/>
                        </a:spcAft>
                      </a:pPr>
                      <a:r>
                        <a:rPr lang="en-US"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0.008</a:t>
                      </a:r>
                      <a:endParaRPr lang="ru-RU"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47.97</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50.05</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1.98</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6890802"/>
                  </a:ext>
                </a:extLst>
              </a:tr>
              <a:tr h="105695">
                <a:tc>
                  <a:txBody>
                    <a:bodyPr/>
                    <a:lstStyle/>
                    <a:p>
                      <a:pPr algn="ctr">
                        <a:lnSpc>
                          <a:spcPct val="107000"/>
                        </a:lnSpc>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0.012</a:t>
                      </a:r>
                      <a:endParaRPr lang="ru-RU"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48.02</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 49.83</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 2.11</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0.62</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2164054"/>
                  </a:ext>
                </a:extLst>
              </a:tr>
              <a:tr h="191549">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0.016</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47.98</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48.82</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2.11</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1.08</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869820"/>
                  </a:ext>
                </a:extLst>
              </a:tr>
              <a:tr h="0">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0.02</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47.74</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50.32</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1.47</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2000" dirty="0">
                          <a:effectLst/>
                          <a:latin typeface="Verdana" panose="020B0604030504040204" pitchFamily="34" charset="0"/>
                          <a:ea typeface="Verdana" panose="020B0604030504040204" pitchFamily="34" charset="0"/>
                          <a:cs typeface="Times New Roman" panose="02020603050405020304" pitchFamily="18" charset="0"/>
                        </a:rPr>
                        <a:t>0.47</a:t>
                      </a: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1592657"/>
                  </a:ext>
                </a:extLst>
              </a:tr>
            </a:tbl>
          </a:graphicData>
        </a:graphic>
      </p:graphicFrame>
      <p:pic>
        <p:nvPicPr>
          <p:cNvPr id="8" name="Рисунок 7">
            <a:extLst>
              <a:ext uri="{FF2B5EF4-FFF2-40B4-BE49-F238E27FC236}">
                <a16:creationId xmlns:a16="http://schemas.microsoft.com/office/drawing/2014/main" id="{95417846-AE6D-45FC-9300-CDE5EEE85BC0}"/>
              </a:ext>
            </a:extLst>
          </p:cNvPr>
          <p:cNvPicPr>
            <a:picLocks noChangeAspect="1"/>
          </p:cNvPicPr>
          <p:nvPr/>
        </p:nvPicPr>
        <p:blipFill>
          <a:blip r:embed="rId3"/>
          <a:stretch>
            <a:fillRect/>
          </a:stretch>
        </p:blipFill>
        <p:spPr>
          <a:xfrm>
            <a:off x="18216254" y="179617"/>
            <a:ext cx="2908123" cy="2230701"/>
          </a:xfrm>
          <a:prstGeom prst="rect">
            <a:avLst/>
          </a:prstGeom>
        </p:spPr>
      </p:pic>
      <p:pic>
        <p:nvPicPr>
          <p:cNvPr id="36" name="Рисунок 35">
            <a:extLst>
              <a:ext uri="{FF2B5EF4-FFF2-40B4-BE49-F238E27FC236}">
                <a16:creationId xmlns:a16="http://schemas.microsoft.com/office/drawing/2014/main" id="{89FBB52A-2B49-4C73-A91C-8EC7D83722BA}"/>
              </a:ext>
            </a:extLst>
          </p:cNvPr>
          <p:cNvPicPr/>
          <p:nvPr/>
        </p:nvPicPr>
        <p:blipFill rotWithShape="1">
          <a:blip r:embed="rId4" cstate="print">
            <a:extLst>
              <a:ext uri="{28A0092B-C50C-407E-A947-70E740481C1C}">
                <a14:useLocalDpi xmlns:a14="http://schemas.microsoft.com/office/drawing/2010/main" val="0"/>
              </a:ext>
            </a:extLst>
          </a:blip>
          <a:srcRect l="1873" t="3179" r="629" b="1482"/>
          <a:stretch/>
        </p:blipFill>
        <p:spPr bwMode="auto">
          <a:xfrm>
            <a:off x="11953341" y="11743958"/>
            <a:ext cx="5715202" cy="4247073"/>
          </a:xfrm>
          <a:prstGeom prst="rect">
            <a:avLst/>
          </a:prstGeom>
          <a:noFill/>
          <a:ln>
            <a:noFill/>
          </a:ln>
          <a:extLst>
            <a:ext uri="{53640926-AAD7-44D8-BBD7-CCE9431645EC}">
              <a14:shadowObscured xmlns:a14="http://schemas.microsoft.com/office/drawing/2010/main"/>
            </a:ext>
          </a:extLst>
        </p:spPr>
      </p:pic>
      <p:pic>
        <p:nvPicPr>
          <p:cNvPr id="23" name="Рисунок 22">
            <a:extLst>
              <a:ext uri="{FF2B5EF4-FFF2-40B4-BE49-F238E27FC236}">
                <a16:creationId xmlns:a16="http://schemas.microsoft.com/office/drawing/2014/main" id="{EDE29A31-CBC3-4D28-A61D-63A6CB6F3EF3}"/>
              </a:ext>
            </a:extLst>
          </p:cNvPr>
          <p:cNvPicPr>
            <a:picLocks noChangeAspect="1"/>
          </p:cNvPicPr>
          <p:nvPr/>
        </p:nvPicPr>
        <p:blipFill>
          <a:blip r:embed="rId5"/>
          <a:stretch>
            <a:fillRect/>
          </a:stretch>
        </p:blipFill>
        <p:spPr>
          <a:xfrm>
            <a:off x="9970003" y="18202496"/>
            <a:ext cx="9486679" cy="5393285"/>
          </a:xfrm>
          <a:prstGeom prst="rect">
            <a:avLst/>
          </a:prstGeom>
        </p:spPr>
      </p:pic>
      <p:sp>
        <p:nvSpPr>
          <p:cNvPr id="18" name="Прямоугольник 17">
            <a:extLst>
              <a:ext uri="{FF2B5EF4-FFF2-40B4-BE49-F238E27FC236}">
                <a16:creationId xmlns:a16="http://schemas.microsoft.com/office/drawing/2014/main" id="{D753BC2A-A09A-4826-8B5A-97889E01E3FD}"/>
              </a:ext>
            </a:extLst>
          </p:cNvPr>
          <p:cNvSpPr/>
          <p:nvPr/>
        </p:nvSpPr>
        <p:spPr>
          <a:xfrm>
            <a:off x="9829799" y="23422871"/>
            <a:ext cx="9809589" cy="923330"/>
          </a:xfrm>
          <a:prstGeom prst="rect">
            <a:avLst/>
          </a:prstGeom>
        </p:spPr>
        <p:txBody>
          <a:bodyPr wrap="square">
            <a:spAutoFit/>
          </a:bodyPr>
          <a:lstStyle/>
          <a:p>
            <a:pPr algn="ctr"/>
            <a:r>
              <a:rPr lang="en-US" sz="1800" b="1" dirty="0">
                <a:latin typeface="Verdana" panose="020B0604030504040204" pitchFamily="34" charset="0"/>
                <a:ea typeface="Verdana" panose="020B0604030504040204" pitchFamily="34" charset="0"/>
              </a:rPr>
              <a:t>Fig</a:t>
            </a:r>
            <a:r>
              <a:rPr lang="ru-RU" sz="1800" b="1" dirty="0">
                <a:latin typeface="Verdana" panose="020B0604030504040204" pitchFamily="34" charset="0"/>
                <a:ea typeface="Verdana" panose="020B0604030504040204" pitchFamily="34" charset="0"/>
              </a:rPr>
              <a:t>. 3. </a:t>
            </a:r>
            <a:r>
              <a:rPr lang="en-US" sz="1800" dirty="0">
                <a:latin typeface="Verdana" panose="020B0604030504040204" pitchFamily="34" charset="0"/>
                <a:ea typeface="Verdana" panose="020B0604030504040204" pitchFamily="34" charset="0"/>
              </a:rPr>
              <a:t>Electron microscopic images of </a:t>
            </a:r>
            <a:r>
              <a:rPr lang="en-US" sz="1800" dirty="0" err="1">
                <a:latin typeface="Verdana" panose="020B0604030504040204" pitchFamily="34" charset="0"/>
                <a:ea typeface="Verdana" panose="020B0604030504040204" pitchFamily="34" charset="0"/>
              </a:rPr>
              <a:t>PbS</a:t>
            </a:r>
            <a:r>
              <a:rPr lang="en-US" sz="1800" dirty="0">
                <a:latin typeface="Verdana" panose="020B0604030504040204" pitchFamily="34" charset="0"/>
                <a:ea typeface="Verdana" panose="020B0604030504040204" pitchFamily="34" charset="0"/>
              </a:rPr>
              <a:t>(</a:t>
            </a:r>
            <a:r>
              <a:rPr lang="en-US" sz="1800" dirty="0" err="1">
                <a:latin typeface="Verdana" panose="020B0604030504040204" pitchFamily="34" charset="0"/>
                <a:ea typeface="Verdana" panose="020B0604030504040204" pitchFamily="34" charset="0"/>
              </a:rPr>
              <a:t>I,Cr</a:t>
            </a:r>
            <a:r>
              <a:rPr lang="en-US" sz="1800" dirty="0">
                <a:latin typeface="Verdana" panose="020B0604030504040204" pitchFamily="34" charset="0"/>
                <a:ea typeface="Verdana" panose="020B0604030504040204" pitchFamily="34" charset="0"/>
              </a:rPr>
              <a:t>) films obtained from a reaction bath with a chromium (III) chloride content, mol/l: 0.008 (a), 0.012 (b), 0.016 (c), 0.020 (d) and distribution histograms they contain particles by size</a:t>
            </a:r>
            <a:endParaRPr lang="ru-RU" sz="1800" dirty="0">
              <a:latin typeface="Verdana" panose="020B0604030504040204" pitchFamily="34" charset="0"/>
              <a:ea typeface="Verdana" panose="020B0604030504040204" pitchFamily="34" charset="0"/>
            </a:endParaRPr>
          </a:p>
        </p:txBody>
      </p:sp>
      <p:pic>
        <p:nvPicPr>
          <p:cNvPr id="9" name="Рисунок 8">
            <a:extLst>
              <a:ext uri="{FF2B5EF4-FFF2-40B4-BE49-F238E27FC236}">
                <a16:creationId xmlns:a16="http://schemas.microsoft.com/office/drawing/2014/main" id="{35EB60E6-11B8-4694-B781-5CDFD1A2CE41}"/>
              </a:ext>
            </a:extLst>
          </p:cNvPr>
          <p:cNvPicPr>
            <a:picLocks noChangeAspect="1"/>
          </p:cNvPicPr>
          <p:nvPr/>
        </p:nvPicPr>
        <p:blipFill>
          <a:blip r:embed="rId6"/>
          <a:stretch>
            <a:fillRect/>
          </a:stretch>
        </p:blipFill>
        <p:spPr>
          <a:xfrm>
            <a:off x="2620053" y="12565856"/>
            <a:ext cx="4184877" cy="2803764"/>
          </a:xfrm>
          <a:prstGeom prst="rect">
            <a:avLst/>
          </a:prstGeom>
        </p:spPr>
      </p:pic>
      <p:pic>
        <p:nvPicPr>
          <p:cNvPr id="1026" name="Picture 2">
            <a:extLst>
              <a:ext uri="{FF2B5EF4-FFF2-40B4-BE49-F238E27FC236}">
                <a16:creationId xmlns:a16="http://schemas.microsoft.com/office/drawing/2014/main" id="{3E927B76-5721-4A23-9DBA-04036A34878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5621" y="388988"/>
            <a:ext cx="3709660" cy="2089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1568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1000</TotalTime>
  <Words>611</Words>
  <Application>Microsoft Office PowerPoint</Application>
  <PresentationFormat>Произвольный</PresentationFormat>
  <Paragraphs>92</Paragraphs>
  <Slides>1</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Calibri Light</vt:lpstr>
      <vt:lpstr>Verdana</vt:lpstr>
      <vt:lpstr>Тема Office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Карпов Константин Алексеевич</dc:creator>
  <cp:lastModifiedBy>andrej.pozdin@yandex.ru</cp:lastModifiedBy>
  <cp:revision>101</cp:revision>
  <dcterms:created xsi:type="dcterms:W3CDTF">2018-07-14T14:30:38Z</dcterms:created>
  <dcterms:modified xsi:type="dcterms:W3CDTF">2021-10-30T08:57:18Z</dcterms:modified>
</cp:coreProperties>
</file>